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16"/>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秀樹 前田" userId="a04cd027350c075a" providerId="LiveId" clId="{778B8DEC-6FD4-479D-8596-D0B2BB418884}"/>
    <pc:docChg chg="undo redo custSel delSld modSld">
      <pc:chgData name="秀樹 前田" userId="a04cd027350c075a" providerId="LiveId" clId="{778B8DEC-6FD4-479D-8596-D0B2BB418884}" dt="2026-09-21T06:35:07.668" v="992" actId="255"/>
      <pc:docMkLst>
        <pc:docMk/>
      </pc:docMkLst>
      <pc:sldChg chg="addSp modSp mod">
        <pc:chgData name="秀樹 前田" userId="a04cd027350c075a" providerId="LiveId" clId="{778B8DEC-6FD4-479D-8596-D0B2BB418884}" dt="2026-09-21T06:18:02.444" v="805" actId="20577"/>
        <pc:sldMkLst>
          <pc:docMk/>
          <pc:sldMk cId="0" sldId="256"/>
        </pc:sldMkLst>
        <pc:spChg chg="add mod">
          <ac:chgData name="秀樹 前田" userId="a04cd027350c075a" providerId="LiveId" clId="{778B8DEC-6FD4-479D-8596-D0B2BB418884}" dt="2026-09-21T06:18:02.444" v="805" actId="20577"/>
          <ac:spMkLst>
            <pc:docMk/>
            <pc:sldMk cId="0" sldId="256"/>
            <ac:spMk id="2" creationId="{8F139EF4-490D-6A4A-BF19-D7AC88559B99}"/>
          </ac:spMkLst>
        </pc:spChg>
      </pc:sldChg>
      <pc:sldChg chg="modSp mod">
        <pc:chgData name="秀樹 前田" userId="a04cd027350c075a" providerId="LiveId" clId="{778B8DEC-6FD4-479D-8596-D0B2BB418884}" dt="2026-09-21T06:18:23.011" v="806" actId="255"/>
        <pc:sldMkLst>
          <pc:docMk/>
          <pc:sldMk cId="0" sldId="257"/>
        </pc:sldMkLst>
        <pc:spChg chg="mod">
          <ac:chgData name="秀樹 前田" userId="a04cd027350c075a" providerId="LiveId" clId="{778B8DEC-6FD4-479D-8596-D0B2BB418884}" dt="2026-09-21T06:18:23.011" v="806" actId="255"/>
          <ac:spMkLst>
            <pc:docMk/>
            <pc:sldMk cId="0" sldId="257"/>
            <ac:spMk id="41" creationId="{00000000-0000-0000-0000-000000000000}"/>
          </ac:spMkLst>
        </pc:spChg>
        <pc:spChg chg="mod">
          <ac:chgData name="秀樹 前田" userId="a04cd027350c075a" providerId="LiveId" clId="{778B8DEC-6FD4-479D-8596-D0B2BB418884}" dt="2026-09-21T06:18:23.011" v="806" actId="255"/>
          <ac:spMkLst>
            <pc:docMk/>
            <pc:sldMk cId="0" sldId="257"/>
            <ac:spMk id="42" creationId="{00000000-0000-0000-0000-000000000000}"/>
          </ac:spMkLst>
        </pc:spChg>
        <pc:spChg chg="mod">
          <ac:chgData name="秀樹 前田" userId="a04cd027350c075a" providerId="LiveId" clId="{778B8DEC-6FD4-479D-8596-D0B2BB418884}" dt="2026-09-21T06:18:23.011" v="806" actId="255"/>
          <ac:spMkLst>
            <pc:docMk/>
            <pc:sldMk cId="0" sldId="257"/>
            <ac:spMk id="43" creationId="{00000000-0000-0000-0000-000000000000}"/>
          </ac:spMkLst>
        </pc:spChg>
        <pc:spChg chg="mod">
          <ac:chgData name="秀樹 前田" userId="a04cd027350c075a" providerId="LiveId" clId="{778B8DEC-6FD4-479D-8596-D0B2BB418884}" dt="2026-09-21T06:18:23.011" v="806" actId="255"/>
          <ac:spMkLst>
            <pc:docMk/>
            <pc:sldMk cId="0" sldId="257"/>
            <ac:spMk id="44" creationId="{00000000-0000-0000-0000-000000000000}"/>
          </ac:spMkLst>
        </pc:spChg>
        <pc:spChg chg="mod">
          <ac:chgData name="秀樹 前田" userId="a04cd027350c075a" providerId="LiveId" clId="{778B8DEC-6FD4-479D-8596-D0B2BB418884}" dt="2026-09-21T06:18:23.011" v="806" actId="255"/>
          <ac:spMkLst>
            <pc:docMk/>
            <pc:sldMk cId="0" sldId="257"/>
            <ac:spMk id="45" creationId="{00000000-0000-0000-0000-000000000000}"/>
          </ac:spMkLst>
        </pc:spChg>
        <pc:spChg chg="mod">
          <ac:chgData name="秀樹 前田" userId="a04cd027350c075a" providerId="LiveId" clId="{778B8DEC-6FD4-479D-8596-D0B2BB418884}" dt="2026-09-21T06:18:23.011" v="806" actId="255"/>
          <ac:spMkLst>
            <pc:docMk/>
            <pc:sldMk cId="0" sldId="257"/>
            <ac:spMk id="46" creationId="{00000000-0000-0000-0000-000000000000}"/>
          </ac:spMkLst>
        </pc:spChg>
        <pc:spChg chg="mod">
          <ac:chgData name="秀樹 前田" userId="a04cd027350c075a" providerId="LiveId" clId="{778B8DEC-6FD4-479D-8596-D0B2BB418884}" dt="2026-09-21T06:18:23.011" v="806" actId="255"/>
          <ac:spMkLst>
            <pc:docMk/>
            <pc:sldMk cId="0" sldId="257"/>
            <ac:spMk id="47" creationId="{00000000-0000-0000-0000-000000000000}"/>
          </ac:spMkLst>
        </pc:spChg>
      </pc:sldChg>
      <pc:sldChg chg="modSp mod">
        <pc:chgData name="秀樹 前田" userId="a04cd027350c075a" providerId="LiveId" clId="{778B8DEC-6FD4-479D-8596-D0B2BB418884}" dt="2026-09-21T06:18:54.370" v="811" actId="255"/>
        <pc:sldMkLst>
          <pc:docMk/>
          <pc:sldMk cId="0" sldId="258"/>
        </pc:sldMkLst>
        <pc:spChg chg="mod">
          <ac:chgData name="秀樹 前田" userId="a04cd027350c075a" providerId="LiveId" clId="{778B8DEC-6FD4-479D-8596-D0B2BB418884}" dt="2026-09-21T06:18:54.370" v="811" actId="255"/>
          <ac:spMkLst>
            <pc:docMk/>
            <pc:sldMk cId="0" sldId="258"/>
            <ac:spMk id="64" creationId="{00000000-0000-0000-0000-000000000000}"/>
          </ac:spMkLst>
        </pc:spChg>
        <pc:spChg chg="mod">
          <ac:chgData name="秀樹 前田" userId="a04cd027350c075a" providerId="LiveId" clId="{778B8DEC-6FD4-479D-8596-D0B2BB418884}" dt="2026-09-21T06:18:38.507" v="807" actId="255"/>
          <ac:spMkLst>
            <pc:docMk/>
            <pc:sldMk cId="0" sldId="258"/>
            <ac:spMk id="65" creationId="{00000000-0000-0000-0000-000000000000}"/>
          </ac:spMkLst>
        </pc:spChg>
        <pc:spChg chg="mod">
          <ac:chgData name="秀樹 前田" userId="a04cd027350c075a" providerId="LiveId" clId="{778B8DEC-6FD4-479D-8596-D0B2BB418884}" dt="2026-09-21T06:18:54.370" v="811" actId="255"/>
          <ac:spMkLst>
            <pc:docMk/>
            <pc:sldMk cId="0" sldId="258"/>
            <ac:spMk id="69" creationId="{00000000-0000-0000-0000-000000000000}"/>
          </ac:spMkLst>
        </pc:spChg>
        <pc:spChg chg="mod">
          <ac:chgData name="秀樹 前田" userId="a04cd027350c075a" providerId="LiveId" clId="{778B8DEC-6FD4-479D-8596-D0B2BB418884}" dt="2026-09-21T06:18:42.352" v="808" actId="255"/>
          <ac:spMkLst>
            <pc:docMk/>
            <pc:sldMk cId="0" sldId="258"/>
            <ac:spMk id="70" creationId="{00000000-0000-0000-0000-000000000000}"/>
          </ac:spMkLst>
        </pc:spChg>
        <pc:spChg chg="mod">
          <ac:chgData name="秀樹 前田" userId="a04cd027350c075a" providerId="LiveId" clId="{778B8DEC-6FD4-479D-8596-D0B2BB418884}" dt="2026-09-21T06:18:48.050" v="810" actId="1076"/>
          <ac:spMkLst>
            <pc:docMk/>
            <pc:sldMk cId="0" sldId="258"/>
            <ac:spMk id="71" creationId="{00000000-0000-0000-0000-000000000000}"/>
          </ac:spMkLst>
        </pc:spChg>
        <pc:spChg chg="mod">
          <ac:chgData name="秀樹 前田" userId="a04cd027350c075a" providerId="LiveId" clId="{778B8DEC-6FD4-479D-8596-D0B2BB418884}" dt="2026-09-21T06:18:54.370" v="811" actId="255"/>
          <ac:spMkLst>
            <pc:docMk/>
            <pc:sldMk cId="0" sldId="258"/>
            <ac:spMk id="74" creationId="{00000000-0000-0000-0000-000000000000}"/>
          </ac:spMkLst>
        </pc:spChg>
        <pc:spChg chg="mod">
          <ac:chgData name="秀樹 前田" userId="a04cd027350c075a" providerId="LiveId" clId="{778B8DEC-6FD4-479D-8596-D0B2BB418884}" dt="2026-09-21T06:18:46.850" v="809" actId="255"/>
          <ac:spMkLst>
            <pc:docMk/>
            <pc:sldMk cId="0" sldId="258"/>
            <ac:spMk id="75" creationId="{00000000-0000-0000-0000-000000000000}"/>
          </ac:spMkLst>
        </pc:spChg>
      </pc:sldChg>
      <pc:sldChg chg="modSp mod">
        <pc:chgData name="秀樹 前田" userId="a04cd027350c075a" providerId="LiveId" clId="{778B8DEC-6FD4-479D-8596-D0B2BB418884}" dt="2026-09-21T06:19:51.342" v="821" actId="1076"/>
        <pc:sldMkLst>
          <pc:docMk/>
          <pc:sldMk cId="0" sldId="259"/>
        </pc:sldMkLst>
        <pc:spChg chg="mod">
          <ac:chgData name="秀樹 前田" userId="a04cd027350c075a" providerId="LiveId" clId="{778B8DEC-6FD4-479D-8596-D0B2BB418884}" dt="2026-09-21T06:19:51.342" v="821" actId="1076"/>
          <ac:spMkLst>
            <pc:docMk/>
            <pc:sldMk cId="0" sldId="259"/>
            <ac:spMk id="84" creationId="{00000000-0000-0000-0000-000000000000}"/>
          </ac:spMkLst>
        </pc:spChg>
        <pc:spChg chg="mod">
          <ac:chgData name="秀樹 前田" userId="a04cd027350c075a" providerId="LiveId" clId="{778B8DEC-6FD4-479D-8596-D0B2BB418884}" dt="2026-09-21T06:19:08.006" v="812" actId="255"/>
          <ac:spMkLst>
            <pc:docMk/>
            <pc:sldMk cId="0" sldId="259"/>
            <ac:spMk id="88" creationId="{00000000-0000-0000-0000-000000000000}"/>
          </ac:spMkLst>
        </pc:spChg>
        <pc:spChg chg="mod">
          <ac:chgData name="秀樹 前田" userId="a04cd027350c075a" providerId="LiveId" clId="{778B8DEC-6FD4-479D-8596-D0B2BB418884}" dt="2026-09-21T06:19:17.171" v="814" actId="120"/>
          <ac:spMkLst>
            <pc:docMk/>
            <pc:sldMk cId="0" sldId="259"/>
            <ac:spMk id="89" creationId="{00000000-0000-0000-0000-000000000000}"/>
          </ac:spMkLst>
        </pc:spChg>
        <pc:spChg chg="mod">
          <ac:chgData name="秀樹 前田" userId="a04cd027350c075a" providerId="LiveId" clId="{778B8DEC-6FD4-479D-8596-D0B2BB418884}" dt="2026-09-21T06:19:08.006" v="812" actId="255"/>
          <ac:spMkLst>
            <pc:docMk/>
            <pc:sldMk cId="0" sldId="259"/>
            <ac:spMk id="93" creationId="{00000000-0000-0000-0000-000000000000}"/>
          </ac:spMkLst>
        </pc:spChg>
        <pc:spChg chg="mod">
          <ac:chgData name="秀樹 前田" userId="a04cd027350c075a" providerId="LiveId" clId="{778B8DEC-6FD4-479D-8596-D0B2BB418884}" dt="2026-09-21T06:19:23.768" v="816" actId="120"/>
          <ac:spMkLst>
            <pc:docMk/>
            <pc:sldMk cId="0" sldId="259"/>
            <ac:spMk id="94" creationId="{00000000-0000-0000-0000-000000000000}"/>
          </ac:spMkLst>
        </pc:spChg>
        <pc:spChg chg="mod">
          <ac:chgData name="秀樹 前田" userId="a04cd027350c075a" providerId="LiveId" clId="{778B8DEC-6FD4-479D-8596-D0B2BB418884}" dt="2026-09-21T06:19:08.006" v="812" actId="255"/>
          <ac:spMkLst>
            <pc:docMk/>
            <pc:sldMk cId="0" sldId="259"/>
            <ac:spMk id="98" creationId="{00000000-0000-0000-0000-000000000000}"/>
          </ac:spMkLst>
        </pc:spChg>
        <pc:spChg chg="mod">
          <ac:chgData name="秀樹 前田" userId="a04cd027350c075a" providerId="LiveId" clId="{778B8DEC-6FD4-479D-8596-D0B2BB418884}" dt="2026-09-21T06:19:31.447" v="818" actId="120"/>
          <ac:spMkLst>
            <pc:docMk/>
            <pc:sldMk cId="0" sldId="259"/>
            <ac:spMk id="99" creationId="{00000000-0000-0000-0000-000000000000}"/>
          </ac:spMkLst>
        </pc:spChg>
        <pc:spChg chg="mod">
          <ac:chgData name="秀樹 前田" userId="a04cd027350c075a" providerId="LiveId" clId="{778B8DEC-6FD4-479D-8596-D0B2BB418884}" dt="2026-09-21T06:19:40.643" v="819" actId="255"/>
          <ac:spMkLst>
            <pc:docMk/>
            <pc:sldMk cId="0" sldId="259"/>
            <ac:spMk id="100" creationId="{00000000-0000-0000-0000-000000000000}"/>
          </ac:spMkLst>
        </pc:spChg>
        <pc:spChg chg="mod">
          <ac:chgData name="秀樹 前田" userId="a04cd027350c075a" providerId="LiveId" clId="{778B8DEC-6FD4-479D-8596-D0B2BB418884}" dt="2026-09-21T06:19:50.125" v="820" actId="255"/>
          <ac:spMkLst>
            <pc:docMk/>
            <pc:sldMk cId="0" sldId="259"/>
            <ac:spMk id="101" creationId="{00000000-0000-0000-0000-000000000000}"/>
          </ac:spMkLst>
        </pc:spChg>
      </pc:sldChg>
      <pc:sldChg chg="modSp mod">
        <pc:chgData name="秀樹 前田" userId="a04cd027350c075a" providerId="LiveId" clId="{778B8DEC-6FD4-479D-8596-D0B2BB418884}" dt="2026-09-21T06:21:12.425" v="827" actId="14100"/>
        <pc:sldMkLst>
          <pc:docMk/>
          <pc:sldMk cId="0" sldId="260"/>
        </pc:sldMkLst>
        <pc:spChg chg="mod">
          <ac:chgData name="秀樹 前田" userId="a04cd027350c075a" providerId="LiveId" clId="{778B8DEC-6FD4-479D-8596-D0B2BB418884}" dt="2026-09-21T06:21:05.727" v="825" actId="14100"/>
          <ac:spMkLst>
            <pc:docMk/>
            <pc:sldMk cId="0" sldId="260"/>
            <ac:spMk id="111" creationId="{00000000-0000-0000-0000-000000000000}"/>
          </ac:spMkLst>
        </pc:spChg>
        <pc:spChg chg="mod">
          <ac:chgData name="秀樹 前田" userId="a04cd027350c075a" providerId="LiveId" clId="{778B8DEC-6FD4-479D-8596-D0B2BB418884}" dt="2026-09-21T06:20:52.203" v="822" actId="255"/>
          <ac:spMkLst>
            <pc:docMk/>
            <pc:sldMk cId="0" sldId="260"/>
            <ac:spMk id="114" creationId="{00000000-0000-0000-0000-000000000000}"/>
          </ac:spMkLst>
        </pc:spChg>
        <pc:spChg chg="mod">
          <ac:chgData name="秀樹 前田" userId="a04cd027350c075a" providerId="LiveId" clId="{778B8DEC-6FD4-479D-8596-D0B2BB418884}" dt="2026-09-21T06:20:52.203" v="822" actId="255"/>
          <ac:spMkLst>
            <pc:docMk/>
            <pc:sldMk cId="0" sldId="260"/>
            <ac:spMk id="115" creationId="{00000000-0000-0000-0000-000000000000}"/>
          </ac:spMkLst>
        </pc:spChg>
        <pc:spChg chg="mod">
          <ac:chgData name="秀樹 前田" userId="a04cd027350c075a" providerId="LiveId" clId="{778B8DEC-6FD4-479D-8596-D0B2BB418884}" dt="2026-09-21T06:21:08.407" v="826" actId="14100"/>
          <ac:spMkLst>
            <pc:docMk/>
            <pc:sldMk cId="0" sldId="260"/>
            <ac:spMk id="116" creationId="{00000000-0000-0000-0000-000000000000}"/>
          </ac:spMkLst>
        </pc:spChg>
        <pc:spChg chg="mod">
          <ac:chgData name="秀樹 前田" userId="a04cd027350c075a" providerId="LiveId" clId="{778B8DEC-6FD4-479D-8596-D0B2BB418884}" dt="2026-09-21T06:20:52.203" v="822" actId="255"/>
          <ac:spMkLst>
            <pc:docMk/>
            <pc:sldMk cId="0" sldId="260"/>
            <ac:spMk id="119" creationId="{00000000-0000-0000-0000-000000000000}"/>
          </ac:spMkLst>
        </pc:spChg>
        <pc:spChg chg="mod">
          <ac:chgData name="秀樹 前田" userId="a04cd027350c075a" providerId="LiveId" clId="{778B8DEC-6FD4-479D-8596-D0B2BB418884}" dt="2026-09-21T06:21:12.425" v="827" actId="14100"/>
          <ac:spMkLst>
            <pc:docMk/>
            <pc:sldMk cId="0" sldId="260"/>
            <ac:spMk id="121" creationId="{00000000-0000-0000-0000-000000000000}"/>
          </ac:spMkLst>
        </pc:spChg>
        <pc:spChg chg="mod">
          <ac:chgData name="秀樹 前田" userId="a04cd027350c075a" providerId="LiveId" clId="{778B8DEC-6FD4-479D-8596-D0B2BB418884}" dt="2026-09-21T06:20:52.203" v="822" actId="255"/>
          <ac:spMkLst>
            <pc:docMk/>
            <pc:sldMk cId="0" sldId="260"/>
            <ac:spMk id="122" creationId="{00000000-0000-0000-0000-000000000000}"/>
          </ac:spMkLst>
        </pc:spChg>
        <pc:spChg chg="mod">
          <ac:chgData name="秀樹 前田" userId="a04cd027350c075a" providerId="LiveId" clId="{778B8DEC-6FD4-479D-8596-D0B2BB418884}" dt="2026-09-21T06:20:52.203" v="822" actId="255"/>
          <ac:spMkLst>
            <pc:docMk/>
            <pc:sldMk cId="0" sldId="260"/>
            <ac:spMk id="124" creationId="{00000000-0000-0000-0000-000000000000}"/>
          </ac:spMkLst>
        </pc:spChg>
        <pc:spChg chg="mod">
          <ac:chgData name="秀樹 前田" userId="a04cd027350c075a" providerId="LiveId" clId="{778B8DEC-6FD4-479D-8596-D0B2BB418884}" dt="2026-09-21T06:20:52.203" v="822" actId="255"/>
          <ac:spMkLst>
            <pc:docMk/>
            <pc:sldMk cId="0" sldId="260"/>
            <ac:spMk id="125" creationId="{00000000-0000-0000-0000-000000000000}"/>
          </ac:spMkLst>
        </pc:spChg>
        <pc:spChg chg="mod">
          <ac:chgData name="秀樹 前田" userId="a04cd027350c075a" providerId="LiveId" clId="{778B8DEC-6FD4-479D-8596-D0B2BB418884}" dt="2026-09-21T06:20:57.069" v="823" actId="1076"/>
          <ac:spMkLst>
            <pc:docMk/>
            <pc:sldMk cId="0" sldId="260"/>
            <ac:spMk id="126" creationId="{00000000-0000-0000-0000-000000000000}"/>
          </ac:spMkLst>
        </pc:spChg>
        <pc:spChg chg="mod">
          <ac:chgData name="秀樹 前田" userId="a04cd027350c075a" providerId="LiveId" clId="{778B8DEC-6FD4-479D-8596-D0B2BB418884}" dt="2026-09-21T06:20:52.203" v="822" actId="255"/>
          <ac:spMkLst>
            <pc:docMk/>
            <pc:sldMk cId="0" sldId="260"/>
            <ac:spMk id="127" creationId="{00000000-0000-0000-0000-000000000000}"/>
          </ac:spMkLst>
        </pc:spChg>
        <pc:spChg chg="mod">
          <ac:chgData name="秀樹 前田" userId="a04cd027350c075a" providerId="LiveId" clId="{778B8DEC-6FD4-479D-8596-D0B2BB418884}" dt="2026-09-21T06:21:00.647" v="824" actId="1076"/>
          <ac:spMkLst>
            <pc:docMk/>
            <pc:sldMk cId="0" sldId="260"/>
            <ac:spMk id="131" creationId="{00000000-0000-0000-0000-000000000000}"/>
          </ac:spMkLst>
        </pc:spChg>
        <pc:spChg chg="mod">
          <ac:chgData name="秀樹 前田" userId="a04cd027350c075a" providerId="LiveId" clId="{778B8DEC-6FD4-479D-8596-D0B2BB418884}" dt="2026-09-21T06:20:52.203" v="822" actId="255"/>
          <ac:spMkLst>
            <pc:docMk/>
            <pc:sldMk cId="0" sldId="260"/>
            <ac:spMk id="132" creationId="{00000000-0000-0000-0000-000000000000}"/>
          </ac:spMkLst>
        </pc:spChg>
      </pc:sldChg>
      <pc:sldChg chg="modSp mod">
        <pc:chgData name="秀樹 前田" userId="a04cd027350c075a" providerId="LiveId" clId="{778B8DEC-6FD4-479D-8596-D0B2BB418884}" dt="2026-09-21T06:22:13.060" v="835" actId="120"/>
        <pc:sldMkLst>
          <pc:docMk/>
          <pc:sldMk cId="0" sldId="261"/>
        </pc:sldMkLst>
        <pc:spChg chg="mod">
          <ac:chgData name="秀樹 前田" userId="a04cd027350c075a" providerId="LiveId" clId="{778B8DEC-6FD4-479D-8596-D0B2BB418884}" dt="2026-09-21T06:21:31.207" v="828" actId="255"/>
          <ac:spMkLst>
            <pc:docMk/>
            <pc:sldMk cId="0" sldId="261"/>
            <ac:spMk id="145" creationId="{00000000-0000-0000-0000-000000000000}"/>
          </ac:spMkLst>
        </pc:spChg>
        <pc:spChg chg="mod">
          <ac:chgData name="秀樹 前田" userId="a04cd027350c075a" providerId="LiveId" clId="{778B8DEC-6FD4-479D-8596-D0B2BB418884}" dt="2026-09-21T06:21:42.853" v="829" actId="255"/>
          <ac:spMkLst>
            <pc:docMk/>
            <pc:sldMk cId="0" sldId="261"/>
            <ac:spMk id="147" creationId="{00000000-0000-0000-0000-000000000000}"/>
          </ac:spMkLst>
        </pc:spChg>
        <pc:spChg chg="mod">
          <ac:chgData name="秀樹 前田" userId="a04cd027350c075a" providerId="LiveId" clId="{778B8DEC-6FD4-479D-8596-D0B2BB418884}" dt="2026-09-21T06:21:42.853" v="829" actId="255"/>
          <ac:spMkLst>
            <pc:docMk/>
            <pc:sldMk cId="0" sldId="261"/>
            <ac:spMk id="148" creationId="{00000000-0000-0000-0000-000000000000}"/>
          </ac:spMkLst>
        </pc:spChg>
        <pc:spChg chg="mod">
          <ac:chgData name="秀樹 前田" userId="a04cd027350c075a" providerId="LiveId" clId="{778B8DEC-6FD4-479D-8596-D0B2BB418884}" dt="2026-09-21T06:21:50.400" v="830" actId="255"/>
          <ac:spMkLst>
            <pc:docMk/>
            <pc:sldMk cId="0" sldId="261"/>
            <ac:spMk id="151" creationId="{00000000-0000-0000-0000-000000000000}"/>
          </ac:spMkLst>
        </pc:spChg>
        <pc:spChg chg="mod">
          <ac:chgData name="秀樹 前田" userId="a04cd027350c075a" providerId="LiveId" clId="{778B8DEC-6FD4-479D-8596-D0B2BB418884}" dt="2026-09-21T06:22:13.060" v="835" actId="120"/>
          <ac:spMkLst>
            <pc:docMk/>
            <pc:sldMk cId="0" sldId="261"/>
            <ac:spMk id="152" creationId="{00000000-0000-0000-0000-000000000000}"/>
          </ac:spMkLst>
        </pc:spChg>
        <pc:spChg chg="mod">
          <ac:chgData name="秀樹 前田" userId="a04cd027350c075a" providerId="LiveId" clId="{778B8DEC-6FD4-479D-8596-D0B2BB418884}" dt="2026-09-21T06:21:42.853" v="829" actId="255"/>
          <ac:spMkLst>
            <pc:docMk/>
            <pc:sldMk cId="0" sldId="261"/>
            <ac:spMk id="155" creationId="{00000000-0000-0000-0000-000000000000}"/>
          </ac:spMkLst>
        </pc:spChg>
        <pc:spChg chg="mod">
          <ac:chgData name="秀樹 前田" userId="a04cd027350c075a" providerId="LiveId" clId="{778B8DEC-6FD4-479D-8596-D0B2BB418884}" dt="2026-09-21T06:21:42.853" v="829" actId="255"/>
          <ac:spMkLst>
            <pc:docMk/>
            <pc:sldMk cId="0" sldId="261"/>
            <ac:spMk id="156" creationId="{00000000-0000-0000-0000-000000000000}"/>
          </ac:spMkLst>
        </pc:spChg>
        <pc:spChg chg="mod">
          <ac:chgData name="秀樹 前田" userId="a04cd027350c075a" providerId="LiveId" clId="{778B8DEC-6FD4-479D-8596-D0B2BB418884}" dt="2026-09-21T06:21:50.400" v="830" actId="255"/>
          <ac:spMkLst>
            <pc:docMk/>
            <pc:sldMk cId="0" sldId="261"/>
            <ac:spMk id="159" creationId="{00000000-0000-0000-0000-000000000000}"/>
          </ac:spMkLst>
        </pc:spChg>
        <pc:spChg chg="mod">
          <ac:chgData name="秀樹 前田" userId="a04cd027350c075a" providerId="LiveId" clId="{778B8DEC-6FD4-479D-8596-D0B2BB418884}" dt="2026-09-21T06:22:10.794" v="834" actId="120"/>
          <ac:spMkLst>
            <pc:docMk/>
            <pc:sldMk cId="0" sldId="261"/>
            <ac:spMk id="160" creationId="{00000000-0000-0000-0000-000000000000}"/>
          </ac:spMkLst>
        </pc:spChg>
        <pc:spChg chg="mod">
          <ac:chgData name="秀樹 前田" userId="a04cd027350c075a" providerId="LiveId" clId="{778B8DEC-6FD4-479D-8596-D0B2BB418884}" dt="2026-09-21T06:21:42.853" v="829" actId="255"/>
          <ac:spMkLst>
            <pc:docMk/>
            <pc:sldMk cId="0" sldId="261"/>
            <ac:spMk id="163" creationId="{00000000-0000-0000-0000-000000000000}"/>
          </ac:spMkLst>
        </pc:spChg>
        <pc:spChg chg="mod">
          <ac:chgData name="秀樹 前田" userId="a04cd027350c075a" providerId="LiveId" clId="{778B8DEC-6FD4-479D-8596-D0B2BB418884}" dt="2026-09-21T06:21:42.853" v="829" actId="255"/>
          <ac:spMkLst>
            <pc:docMk/>
            <pc:sldMk cId="0" sldId="261"/>
            <ac:spMk id="164" creationId="{00000000-0000-0000-0000-000000000000}"/>
          </ac:spMkLst>
        </pc:spChg>
        <pc:spChg chg="mod">
          <ac:chgData name="秀樹 前田" userId="a04cd027350c075a" providerId="LiveId" clId="{778B8DEC-6FD4-479D-8596-D0B2BB418884}" dt="2026-09-21T06:21:50.400" v="830" actId="255"/>
          <ac:spMkLst>
            <pc:docMk/>
            <pc:sldMk cId="0" sldId="261"/>
            <ac:spMk id="167" creationId="{00000000-0000-0000-0000-000000000000}"/>
          </ac:spMkLst>
        </pc:spChg>
        <pc:spChg chg="mod">
          <ac:chgData name="秀樹 前田" userId="a04cd027350c075a" providerId="LiveId" clId="{778B8DEC-6FD4-479D-8596-D0B2BB418884}" dt="2026-09-21T06:22:08.834" v="833" actId="120"/>
          <ac:spMkLst>
            <pc:docMk/>
            <pc:sldMk cId="0" sldId="261"/>
            <ac:spMk id="168" creationId="{00000000-0000-0000-0000-000000000000}"/>
          </ac:spMkLst>
        </pc:spChg>
      </pc:sldChg>
      <pc:sldChg chg="modSp mod">
        <pc:chgData name="秀樹 前田" userId="a04cd027350c075a" providerId="LiveId" clId="{778B8DEC-6FD4-479D-8596-D0B2BB418884}" dt="2026-09-21T06:23:58.192" v="848" actId="1076"/>
        <pc:sldMkLst>
          <pc:docMk/>
          <pc:sldMk cId="0" sldId="262"/>
        </pc:sldMkLst>
        <pc:spChg chg="mod">
          <ac:chgData name="秀樹 前田" userId="a04cd027350c075a" providerId="LiveId" clId="{778B8DEC-6FD4-479D-8596-D0B2BB418884}" dt="2026-09-21T06:22:35.206" v="836" actId="255"/>
          <ac:spMkLst>
            <pc:docMk/>
            <pc:sldMk cId="0" sldId="262"/>
            <ac:spMk id="179" creationId="{00000000-0000-0000-0000-000000000000}"/>
          </ac:spMkLst>
        </pc:spChg>
        <pc:spChg chg="mod">
          <ac:chgData name="秀樹 前田" userId="a04cd027350c075a" providerId="LiveId" clId="{778B8DEC-6FD4-479D-8596-D0B2BB418884}" dt="2026-09-21T06:22:35.206" v="836" actId="255"/>
          <ac:spMkLst>
            <pc:docMk/>
            <pc:sldMk cId="0" sldId="262"/>
            <ac:spMk id="181" creationId="{00000000-0000-0000-0000-000000000000}"/>
          </ac:spMkLst>
        </pc:spChg>
        <pc:spChg chg="mod">
          <ac:chgData name="秀樹 前田" userId="a04cd027350c075a" providerId="LiveId" clId="{778B8DEC-6FD4-479D-8596-D0B2BB418884}" dt="2026-09-21T06:22:57.148" v="839" actId="255"/>
          <ac:spMkLst>
            <pc:docMk/>
            <pc:sldMk cId="0" sldId="262"/>
            <ac:spMk id="182" creationId="{00000000-0000-0000-0000-000000000000}"/>
          </ac:spMkLst>
        </pc:spChg>
        <pc:spChg chg="mod">
          <ac:chgData name="秀樹 前田" userId="a04cd027350c075a" providerId="LiveId" clId="{778B8DEC-6FD4-479D-8596-D0B2BB418884}" dt="2026-09-21T06:22:35.206" v="836" actId="255"/>
          <ac:spMkLst>
            <pc:docMk/>
            <pc:sldMk cId="0" sldId="262"/>
            <ac:spMk id="184" creationId="{00000000-0000-0000-0000-000000000000}"/>
          </ac:spMkLst>
        </pc:spChg>
        <pc:spChg chg="mod">
          <ac:chgData name="秀樹 前田" userId="a04cd027350c075a" providerId="LiveId" clId="{778B8DEC-6FD4-479D-8596-D0B2BB418884}" dt="2026-09-21T06:22:35.206" v="836" actId="255"/>
          <ac:spMkLst>
            <pc:docMk/>
            <pc:sldMk cId="0" sldId="262"/>
            <ac:spMk id="186" creationId="{00000000-0000-0000-0000-000000000000}"/>
          </ac:spMkLst>
        </pc:spChg>
        <pc:spChg chg="mod">
          <ac:chgData name="秀樹 前田" userId="a04cd027350c075a" providerId="LiveId" clId="{778B8DEC-6FD4-479D-8596-D0B2BB418884}" dt="2026-09-21T06:23:04.311" v="840" actId="255"/>
          <ac:spMkLst>
            <pc:docMk/>
            <pc:sldMk cId="0" sldId="262"/>
            <ac:spMk id="187" creationId="{00000000-0000-0000-0000-000000000000}"/>
          </ac:spMkLst>
        </pc:spChg>
        <pc:spChg chg="mod">
          <ac:chgData name="秀樹 前田" userId="a04cd027350c075a" providerId="LiveId" clId="{778B8DEC-6FD4-479D-8596-D0B2BB418884}" dt="2026-09-21T06:23:58.192" v="848" actId="1076"/>
          <ac:spMkLst>
            <pc:docMk/>
            <pc:sldMk cId="0" sldId="262"/>
            <ac:spMk id="188" creationId="{00000000-0000-0000-0000-000000000000}"/>
          </ac:spMkLst>
        </pc:spChg>
        <pc:spChg chg="mod">
          <ac:chgData name="秀樹 前田" userId="a04cd027350c075a" providerId="LiveId" clId="{778B8DEC-6FD4-479D-8596-D0B2BB418884}" dt="2026-09-21T06:23:35.106" v="845" actId="255"/>
          <ac:spMkLst>
            <pc:docMk/>
            <pc:sldMk cId="0" sldId="262"/>
            <ac:spMk id="189" creationId="{00000000-0000-0000-0000-000000000000}"/>
          </ac:spMkLst>
        </pc:spChg>
        <pc:spChg chg="mod">
          <ac:chgData name="秀樹 前田" userId="a04cd027350c075a" providerId="LiveId" clId="{778B8DEC-6FD4-479D-8596-D0B2BB418884}" dt="2026-09-21T06:23:40.581" v="846" actId="255"/>
          <ac:spMkLst>
            <pc:docMk/>
            <pc:sldMk cId="0" sldId="262"/>
            <ac:spMk id="190" creationId="{00000000-0000-0000-0000-000000000000}"/>
          </ac:spMkLst>
        </pc:spChg>
        <pc:spChg chg="mod">
          <ac:chgData name="秀樹 前田" userId="a04cd027350c075a" providerId="LiveId" clId="{778B8DEC-6FD4-479D-8596-D0B2BB418884}" dt="2026-09-21T06:23:45.297" v="847" actId="255"/>
          <ac:spMkLst>
            <pc:docMk/>
            <pc:sldMk cId="0" sldId="262"/>
            <ac:spMk id="191" creationId="{00000000-0000-0000-0000-000000000000}"/>
          </ac:spMkLst>
        </pc:spChg>
      </pc:sldChg>
      <pc:sldChg chg="modSp mod">
        <pc:chgData name="秀樹 前田" userId="a04cd027350c075a" providerId="LiveId" clId="{778B8DEC-6FD4-479D-8596-D0B2BB418884}" dt="2026-09-21T06:24:28.277" v="851" actId="255"/>
        <pc:sldMkLst>
          <pc:docMk/>
          <pc:sldMk cId="0" sldId="263"/>
        </pc:sldMkLst>
        <pc:spChg chg="mod">
          <ac:chgData name="秀樹 前田" userId="a04cd027350c075a" providerId="LiveId" clId="{778B8DEC-6FD4-479D-8596-D0B2BB418884}" dt="2026-09-21T06:24:14.854" v="849" actId="255"/>
          <ac:spMkLst>
            <pc:docMk/>
            <pc:sldMk cId="0" sldId="263"/>
            <ac:spMk id="203" creationId="{00000000-0000-0000-0000-000000000000}"/>
          </ac:spMkLst>
        </pc:spChg>
        <pc:spChg chg="mod">
          <ac:chgData name="秀樹 前田" userId="a04cd027350c075a" providerId="LiveId" clId="{778B8DEC-6FD4-479D-8596-D0B2BB418884}" dt="2026-09-21T06:24:14.854" v="849" actId="255"/>
          <ac:spMkLst>
            <pc:docMk/>
            <pc:sldMk cId="0" sldId="263"/>
            <ac:spMk id="205" creationId="{00000000-0000-0000-0000-000000000000}"/>
          </ac:spMkLst>
        </pc:spChg>
        <pc:spChg chg="mod">
          <ac:chgData name="秀樹 前田" userId="a04cd027350c075a" providerId="LiveId" clId="{778B8DEC-6FD4-479D-8596-D0B2BB418884}" dt="2026-09-21T06:24:23.669" v="850" actId="255"/>
          <ac:spMkLst>
            <pc:docMk/>
            <pc:sldMk cId="0" sldId="263"/>
            <ac:spMk id="206" creationId="{00000000-0000-0000-0000-000000000000}"/>
          </ac:spMkLst>
        </pc:spChg>
        <pc:spChg chg="mod">
          <ac:chgData name="秀樹 前田" userId="a04cd027350c075a" providerId="LiveId" clId="{778B8DEC-6FD4-479D-8596-D0B2BB418884}" dt="2026-09-21T06:24:14.854" v="849" actId="255"/>
          <ac:spMkLst>
            <pc:docMk/>
            <pc:sldMk cId="0" sldId="263"/>
            <ac:spMk id="208" creationId="{00000000-0000-0000-0000-000000000000}"/>
          </ac:spMkLst>
        </pc:spChg>
        <pc:spChg chg="mod">
          <ac:chgData name="秀樹 前田" userId="a04cd027350c075a" providerId="LiveId" clId="{778B8DEC-6FD4-479D-8596-D0B2BB418884}" dt="2026-09-21T06:24:14.854" v="849" actId="255"/>
          <ac:spMkLst>
            <pc:docMk/>
            <pc:sldMk cId="0" sldId="263"/>
            <ac:spMk id="210" creationId="{00000000-0000-0000-0000-000000000000}"/>
          </ac:spMkLst>
        </pc:spChg>
        <pc:spChg chg="mod">
          <ac:chgData name="秀樹 前田" userId="a04cd027350c075a" providerId="LiveId" clId="{778B8DEC-6FD4-479D-8596-D0B2BB418884}" dt="2026-09-21T06:24:28.277" v="851" actId="255"/>
          <ac:spMkLst>
            <pc:docMk/>
            <pc:sldMk cId="0" sldId="263"/>
            <ac:spMk id="211" creationId="{00000000-0000-0000-0000-000000000000}"/>
          </ac:spMkLst>
        </pc:spChg>
      </pc:sldChg>
      <pc:sldChg chg="modSp del mod">
        <pc:chgData name="秀樹 前田" userId="a04cd027350c075a" providerId="LiveId" clId="{778B8DEC-6FD4-479D-8596-D0B2BB418884}" dt="2026-09-21T06:26:36.702" v="859" actId="2696"/>
        <pc:sldMkLst>
          <pc:docMk/>
          <pc:sldMk cId="0" sldId="264"/>
        </pc:sldMkLst>
        <pc:spChg chg="mod">
          <ac:chgData name="秀樹 前田" userId="a04cd027350c075a" providerId="LiveId" clId="{778B8DEC-6FD4-479D-8596-D0B2BB418884}" dt="2026-09-21T06:25:08.521" v="853" actId="1076"/>
          <ac:spMkLst>
            <pc:docMk/>
            <pc:sldMk cId="0" sldId="264"/>
            <ac:spMk id="222" creationId="{00000000-0000-0000-0000-000000000000}"/>
          </ac:spMkLst>
        </pc:spChg>
        <pc:spChg chg="mod">
          <ac:chgData name="秀樹 前田" userId="a04cd027350c075a" providerId="LiveId" clId="{778B8DEC-6FD4-479D-8596-D0B2BB418884}" dt="2026-09-21T06:25:11.530" v="854" actId="20577"/>
          <ac:spMkLst>
            <pc:docMk/>
            <pc:sldMk cId="0" sldId="264"/>
            <ac:spMk id="223" creationId="{00000000-0000-0000-0000-000000000000}"/>
          </ac:spMkLst>
        </pc:spChg>
        <pc:spChg chg="mod">
          <ac:chgData name="秀樹 前田" userId="a04cd027350c075a" providerId="LiveId" clId="{778B8DEC-6FD4-479D-8596-D0B2BB418884}" dt="2026-09-21T06:25:04.678" v="852" actId="255"/>
          <ac:spMkLst>
            <pc:docMk/>
            <pc:sldMk cId="0" sldId="264"/>
            <ac:spMk id="224" creationId="{00000000-0000-0000-0000-000000000000}"/>
          </ac:spMkLst>
        </pc:spChg>
        <pc:spChg chg="mod">
          <ac:chgData name="秀樹 前田" userId="a04cd027350c075a" providerId="LiveId" clId="{778B8DEC-6FD4-479D-8596-D0B2BB418884}" dt="2026-09-21T06:25:15.413" v="856" actId="1076"/>
          <ac:spMkLst>
            <pc:docMk/>
            <pc:sldMk cId="0" sldId="264"/>
            <ac:spMk id="225" creationId="{00000000-0000-0000-0000-000000000000}"/>
          </ac:spMkLst>
        </pc:spChg>
        <pc:spChg chg="mod">
          <ac:chgData name="秀樹 前田" userId="a04cd027350c075a" providerId="LiveId" clId="{778B8DEC-6FD4-479D-8596-D0B2BB418884}" dt="2026-09-21T06:25:16.696" v="857" actId="20577"/>
          <ac:spMkLst>
            <pc:docMk/>
            <pc:sldMk cId="0" sldId="264"/>
            <ac:spMk id="226" creationId="{00000000-0000-0000-0000-000000000000}"/>
          </ac:spMkLst>
        </pc:spChg>
        <pc:spChg chg="mod">
          <ac:chgData name="秀樹 前田" userId="a04cd027350c075a" providerId="LiveId" clId="{778B8DEC-6FD4-479D-8596-D0B2BB418884}" dt="2026-09-21T06:25:04.678" v="852" actId="255"/>
          <ac:spMkLst>
            <pc:docMk/>
            <pc:sldMk cId="0" sldId="264"/>
            <ac:spMk id="227" creationId="{00000000-0000-0000-0000-000000000000}"/>
          </ac:spMkLst>
        </pc:spChg>
        <pc:picChg chg="mod">
          <ac:chgData name="秀樹 前田" userId="a04cd027350c075a" providerId="LiveId" clId="{778B8DEC-6FD4-479D-8596-D0B2BB418884}" dt="2026-09-21T06:25:41.763" v="858" actId="14100"/>
          <ac:picMkLst>
            <pc:docMk/>
            <pc:sldMk cId="0" sldId="264"/>
            <ac:picMk id="228" creationId="{00000000-0000-0000-0000-000000000000}"/>
          </ac:picMkLst>
        </pc:picChg>
      </pc:sldChg>
      <pc:sldChg chg="modSp mod">
        <pc:chgData name="秀樹 前田" userId="a04cd027350c075a" providerId="LiveId" clId="{778B8DEC-6FD4-479D-8596-D0B2BB418884}" dt="2026-09-21T06:27:16.180" v="865" actId="255"/>
        <pc:sldMkLst>
          <pc:docMk/>
          <pc:sldMk cId="0" sldId="265"/>
        </pc:sldMkLst>
        <pc:spChg chg="mod">
          <ac:chgData name="秀樹 前田" userId="a04cd027350c075a" providerId="LiveId" clId="{778B8DEC-6FD4-479D-8596-D0B2BB418884}" dt="2026-09-21T06:26:51.075" v="860" actId="255"/>
          <ac:spMkLst>
            <pc:docMk/>
            <pc:sldMk cId="0" sldId="265"/>
            <ac:spMk id="241" creationId="{00000000-0000-0000-0000-000000000000}"/>
          </ac:spMkLst>
        </pc:spChg>
        <pc:spChg chg="mod">
          <ac:chgData name="秀樹 前田" userId="a04cd027350c075a" providerId="LiveId" clId="{778B8DEC-6FD4-479D-8596-D0B2BB418884}" dt="2026-09-21T06:27:08.001" v="863" actId="255"/>
          <ac:spMkLst>
            <pc:docMk/>
            <pc:sldMk cId="0" sldId="265"/>
            <ac:spMk id="242" creationId="{00000000-0000-0000-0000-000000000000}"/>
          </ac:spMkLst>
        </pc:spChg>
        <pc:spChg chg="mod">
          <ac:chgData name="秀樹 前田" userId="a04cd027350c075a" providerId="LiveId" clId="{778B8DEC-6FD4-479D-8596-D0B2BB418884}" dt="2026-09-21T06:26:54.669" v="861" actId="255"/>
          <ac:spMkLst>
            <pc:docMk/>
            <pc:sldMk cId="0" sldId="265"/>
            <ac:spMk id="246" creationId="{00000000-0000-0000-0000-000000000000}"/>
          </ac:spMkLst>
        </pc:spChg>
        <pc:spChg chg="mod">
          <ac:chgData name="秀樹 前田" userId="a04cd027350c075a" providerId="LiveId" clId="{778B8DEC-6FD4-479D-8596-D0B2BB418884}" dt="2026-09-21T06:27:12.170" v="864" actId="255"/>
          <ac:spMkLst>
            <pc:docMk/>
            <pc:sldMk cId="0" sldId="265"/>
            <ac:spMk id="247" creationId="{00000000-0000-0000-0000-000000000000}"/>
          </ac:spMkLst>
        </pc:spChg>
        <pc:spChg chg="mod">
          <ac:chgData name="秀樹 前田" userId="a04cd027350c075a" providerId="LiveId" clId="{778B8DEC-6FD4-479D-8596-D0B2BB418884}" dt="2026-09-21T06:27:16.180" v="865" actId="255"/>
          <ac:spMkLst>
            <pc:docMk/>
            <pc:sldMk cId="0" sldId="265"/>
            <ac:spMk id="252" creationId="{00000000-0000-0000-0000-000000000000}"/>
          </ac:spMkLst>
        </pc:spChg>
        <pc:spChg chg="mod">
          <ac:chgData name="秀樹 前田" userId="a04cd027350c075a" providerId="LiveId" clId="{778B8DEC-6FD4-479D-8596-D0B2BB418884}" dt="2026-09-21T06:27:02.761" v="862" actId="255"/>
          <ac:spMkLst>
            <pc:docMk/>
            <pc:sldMk cId="0" sldId="265"/>
            <ac:spMk id="256" creationId="{00000000-0000-0000-0000-000000000000}"/>
          </ac:spMkLst>
        </pc:spChg>
      </pc:sldChg>
      <pc:sldChg chg="modSp mod">
        <pc:chgData name="秀樹 前田" userId="a04cd027350c075a" providerId="LiveId" clId="{778B8DEC-6FD4-479D-8596-D0B2BB418884}" dt="2026-09-21T06:31:41.896" v="906" actId="120"/>
        <pc:sldMkLst>
          <pc:docMk/>
          <pc:sldMk cId="0" sldId="266"/>
        </pc:sldMkLst>
        <pc:spChg chg="mod">
          <ac:chgData name="秀樹 前田" userId="a04cd027350c075a" providerId="LiveId" clId="{778B8DEC-6FD4-479D-8596-D0B2BB418884}" dt="2026-09-21T06:28:11.477" v="868" actId="255"/>
          <ac:spMkLst>
            <pc:docMk/>
            <pc:sldMk cId="0" sldId="266"/>
            <ac:spMk id="269" creationId="{00000000-0000-0000-0000-000000000000}"/>
          </ac:spMkLst>
        </pc:spChg>
        <pc:spChg chg="mod">
          <ac:chgData name="秀樹 前田" userId="a04cd027350c075a" providerId="LiveId" clId="{778B8DEC-6FD4-479D-8596-D0B2BB418884}" dt="2026-09-21T06:28:17.538" v="869" actId="255"/>
          <ac:spMkLst>
            <pc:docMk/>
            <pc:sldMk cId="0" sldId="266"/>
            <ac:spMk id="272" creationId="{00000000-0000-0000-0000-000000000000}"/>
          </ac:spMkLst>
        </pc:spChg>
        <pc:spChg chg="mod">
          <ac:chgData name="秀樹 前田" userId="a04cd027350c075a" providerId="LiveId" clId="{778B8DEC-6FD4-479D-8596-D0B2BB418884}" dt="2026-09-21T06:28:29.113" v="872" actId="120"/>
          <ac:spMkLst>
            <pc:docMk/>
            <pc:sldMk cId="0" sldId="266"/>
            <ac:spMk id="275" creationId="{00000000-0000-0000-0000-000000000000}"/>
          </ac:spMkLst>
        </pc:spChg>
        <pc:spChg chg="mod">
          <ac:chgData name="秀樹 前田" userId="a04cd027350c075a" providerId="LiveId" clId="{778B8DEC-6FD4-479D-8596-D0B2BB418884}" dt="2026-09-21T06:28:36.396" v="874" actId="1076"/>
          <ac:spMkLst>
            <pc:docMk/>
            <pc:sldMk cId="0" sldId="266"/>
            <ac:spMk id="276" creationId="{00000000-0000-0000-0000-000000000000}"/>
          </ac:spMkLst>
        </pc:spChg>
        <pc:spChg chg="mod">
          <ac:chgData name="秀樹 前田" userId="a04cd027350c075a" providerId="LiveId" clId="{778B8DEC-6FD4-479D-8596-D0B2BB418884}" dt="2026-09-21T06:31:41.896" v="906" actId="120"/>
          <ac:spMkLst>
            <pc:docMk/>
            <pc:sldMk cId="0" sldId="266"/>
            <ac:spMk id="278" creationId="{00000000-0000-0000-0000-000000000000}"/>
          </ac:spMkLst>
        </pc:spChg>
        <pc:spChg chg="mod">
          <ac:chgData name="秀樹 前田" userId="a04cd027350c075a" providerId="LiveId" clId="{778B8DEC-6FD4-479D-8596-D0B2BB418884}" dt="2026-09-21T06:27:51.770" v="866" actId="255"/>
          <ac:spMkLst>
            <pc:docMk/>
            <pc:sldMk cId="0" sldId="266"/>
            <ac:spMk id="279" creationId="{00000000-0000-0000-0000-000000000000}"/>
          </ac:spMkLst>
        </pc:spChg>
        <pc:spChg chg="mod">
          <ac:chgData name="秀樹 前田" userId="a04cd027350c075a" providerId="LiveId" clId="{778B8DEC-6FD4-479D-8596-D0B2BB418884}" dt="2026-09-21T06:28:01.435" v="867" actId="113"/>
          <ac:spMkLst>
            <pc:docMk/>
            <pc:sldMk cId="0" sldId="266"/>
            <ac:spMk id="280" creationId="{00000000-0000-0000-0000-000000000000}"/>
          </ac:spMkLst>
        </pc:spChg>
        <pc:spChg chg="mod">
          <ac:chgData name="秀樹 前田" userId="a04cd027350c075a" providerId="LiveId" clId="{778B8DEC-6FD4-479D-8596-D0B2BB418884}" dt="2026-09-21T06:28:01.435" v="867" actId="113"/>
          <ac:spMkLst>
            <pc:docMk/>
            <pc:sldMk cId="0" sldId="266"/>
            <ac:spMk id="281" creationId="{00000000-0000-0000-0000-000000000000}"/>
          </ac:spMkLst>
        </pc:spChg>
        <pc:spChg chg="mod">
          <ac:chgData name="秀樹 前田" userId="a04cd027350c075a" providerId="LiveId" clId="{778B8DEC-6FD4-479D-8596-D0B2BB418884}" dt="2026-09-21T06:28:01.435" v="867" actId="113"/>
          <ac:spMkLst>
            <pc:docMk/>
            <pc:sldMk cId="0" sldId="266"/>
            <ac:spMk id="282" creationId="{00000000-0000-0000-0000-000000000000}"/>
          </ac:spMkLst>
        </pc:spChg>
        <pc:spChg chg="mod">
          <ac:chgData name="秀樹 前田" userId="a04cd027350c075a" providerId="LiveId" clId="{778B8DEC-6FD4-479D-8596-D0B2BB418884}" dt="2026-09-21T06:28:01.435" v="867" actId="113"/>
          <ac:spMkLst>
            <pc:docMk/>
            <pc:sldMk cId="0" sldId="266"/>
            <ac:spMk id="283" creationId="{00000000-0000-0000-0000-000000000000}"/>
          </ac:spMkLst>
        </pc:spChg>
        <pc:spChg chg="mod">
          <ac:chgData name="秀樹 前田" userId="a04cd027350c075a" providerId="LiveId" clId="{778B8DEC-6FD4-479D-8596-D0B2BB418884}" dt="2026-09-21T06:28:01.435" v="867" actId="113"/>
          <ac:spMkLst>
            <pc:docMk/>
            <pc:sldMk cId="0" sldId="266"/>
            <ac:spMk id="284" creationId="{00000000-0000-0000-0000-000000000000}"/>
          </ac:spMkLst>
        </pc:spChg>
        <pc:spChg chg="mod">
          <ac:chgData name="秀樹 前田" userId="a04cd027350c075a" providerId="LiveId" clId="{778B8DEC-6FD4-479D-8596-D0B2BB418884}" dt="2026-09-21T06:28:01.435" v="867" actId="113"/>
          <ac:spMkLst>
            <pc:docMk/>
            <pc:sldMk cId="0" sldId="266"/>
            <ac:spMk id="285" creationId="{00000000-0000-0000-0000-000000000000}"/>
          </ac:spMkLst>
        </pc:spChg>
        <pc:spChg chg="mod">
          <ac:chgData name="秀樹 前田" userId="a04cd027350c075a" providerId="LiveId" clId="{778B8DEC-6FD4-479D-8596-D0B2BB418884}" dt="2026-09-21T06:28:01.435" v="867" actId="113"/>
          <ac:spMkLst>
            <pc:docMk/>
            <pc:sldMk cId="0" sldId="266"/>
            <ac:spMk id="286" creationId="{00000000-0000-0000-0000-000000000000}"/>
          </ac:spMkLst>
        </pc:spChg>
        <pc:spChg chg="mod">
          <ac:chgData name="秀樹 前田" userId="a04cd027350c075a" providerId="LiveId" clId="{778B8DEC-6FD4-479D-8596-D0B2BB418884}" dt="2026-09-21T06:28:01.435" v="867" actId="113"/>
          <ac:spMkLst>
            <pc:docMk/>
            <pc:sldMk cId="0" sldId="266"/>
            <ac:spMk id="287" creationId="{00000000-0000-0000-0000-000000000000}"/>
          </ac:spMkLst>
        </pc:spChg>
      </pc:sldChg>
      <pc:sldChg chg="addSp modSp mod">
        <pc:chgData name="秀樹 前田" userId="a04cd027350c075a" providerId="LiveId" clId="{778B8DEC-6FD4-479D-8596-D0B2BB418884}" dt="2026-09-21T06:33:59.480" v="990" actId="1076"/>
        <pc:sldMkLst>
          <pc:docMk/>
          <pc:sldMk cId="0" sldId="267"/>
        </pc:sldMkLst>
        <pc:spChg chg="add mod">
          <ac:chgData name="秀樹 前田" userId="a04cd027350c075a" providerId="LiveId" clId="{778B8DEC-6FD4-479D-8596-D0B2BB418884}" dt="2026-09-21T06:33:59.480" v="990" actId="1076"/>
          <ac:spMkLst>
            <pc:docMk/>
            <pc:sldMk cId="0" sldId="267"/>
            <ac:spMk id="2" creationId="{EB8D97AD-D2D8-D814-87FC-E62282AE19F7}"/>
          </ac:spMkLst>
        </pc:spChg>
        <pc:spChg chg="mod">
          <ac:chgData name="秀樹 前田" userId="a04cd027350c075a" providerId="LiveId" clId="{778B8DEC-6FD4-479D-8596-D0B2BB418884}" dt="2026-09-21T06:30:41.677" v="886" actId="1076"/>
          <ac:spMkLst>
            <pc:docMk/>
            <pc:sldMk cId="0" sldId="267"/>
            <ac:spMk id="298" creationId="{00000000-0000-0000-0000-000000000000}"/>
          </ac:spMkLst>
        </pc:spChg>
        <pc:spChg chg="mod">
          <ac:chgData name="秀樹 前田" userId="a04cd027350c075a" providerId="LiveId" clId="{778B8DEC-6FD4-479D-8596-D0B2BB418884}" dt="2026-09-21T06:31:39.024" v="903" actId="255"/>
          <ac:spMkLst>
            <pc:docMk/>
            <pc:sldMk cId="0" sldId="267"/>
            <ac:spMk id="301" creationId="{00000000-0000-0000-0000-000000000000}"/>
          </ac:spMkLst>
        </pc:spChg>
        <pc:spChg chg="mod">
          <ac:chgData name="秀樹 前田" userId="a04cd027350c075a" providerId="LiveId" clId="{778B8DEC-6FD4-479D-8596-D0B2BB418884}" dt="2026-09-21T06:31:43.043" v="907" actId="255"/>
          <ac:spMkLst>
            <pc:docMk/>
            <pc:sldMk cId="0" sldId="267"/>
            <ac:spMk id="303" creationId="{00000000-0000-0000-0000-000000000000}"/>
          </ac:spMkLst>
        </pc:spChg>
        <pc:spChg chg="mod">
          <ac:chgData name="秀樹 前田" userId="a04cd027350c075a" providerId="LiveId" clId="{778B8DEC-6FD4-479D-8596-D0B2BB418884}" dt="2026-09-21T06:31:43.043" v="907" actId="255"/>
          <ac:spMkLst>
            <pc:docMk/>
            <pc:sldMk cId="0" sldId="267"/>
            <ac:spMk id="304" creationId="{00000000-0000-0000-0000-000000000000}"/>
          </ac:spMkLst>
        </pc:spChg>
        <pc:spChg chg="mod">
          <ac:chgData name="秀樹 前田" userId="a04cd027350c075a" providerId="LiveId" clId="{778B8DEC-6FD4-479D-8596-D0B2BB418884}" dt="2026-09-21T06:31:43.043" v="907" actId="255"/>
          <ac:spMkLst>
            <pc:docMk/>
            <pc:sldMk cId="0" sldId="267"/>
            <ac:spMk id="305" creationId="{00000000-0000-0000-0000-000000000000}"/>
          </ac:spMkLst>
        </pc:spChg>
        <pc:spChg chg="mod">
          <ac:chgData name="秀樹 前田" userId="a04cd027350c075a" providerId="LiveId" clId="{778B8DEC-6FD4-479D-8596-D0B2BB418884}" dt="2026-09-21T06:31:43.043" v="907" actId="255"/>
          <ac:spMkLst>
            <pc:docMk/>
            <pc:sldMk cId="0" sldId="267"/>
            <ac:spMk id="307" creationId="{00000000-0000-0000-0000-000000000000}"/>
          </ac:spMkLst>
        </pc:spChg>
        <pc:spChg chg="mod">
          <ac:chgData name="秀樹 前田" userId="a04cd027350c075a" providerId="LiveId" clId="{778B8DEC-6FD4-479D-8596-D0B2BB418884}" dt="2026-09-21T06:31:43.043" v="907" actId="255"/>
          <ac:spMkLst>
            <pc:docMk/>
            <pc:sldMk cId="0" sldId="267"/>
            <ac:spMk id="312" creationId="{00000000-0000-0000-0000-000000000000}"/>
          </ac:spMkLst>
        </pc:spChg>
        <pc:spChg chg="mod">
          <ac:chgData name="秀樹 前田" userId="a04cd027350c075a" providerId="LiveId" clId="{778B8DEC-6FD4-479D-8596-D0B2BB418884}" dt="2026-09-21T06:31:43.043" v="907" actId="255"/>
          <ac:spMkLst>
            <pc:docMk/>
            <pc:sldMk cId="0" sldId="267"/>
            <ac:spMk id="313" creationId="{00000000-0000-0000-0000-000000000000}"/>
          </ac:spMkLst>
        </pc:spChg>
        <pc:spChg chg="mod">
          <ac:chgData name="秀樹 前田" userId="a04cd027350c075a" providerId="LiveId" clId="{778B8DEC-6FD4-479D-8596-D0B2BB418884}" dt="2026-09-21T06:31:43.043" v="907" actId="255"/>
          <ac:spMkLst>
            <pc:docMk/>
            <pc:sldMk cId="0" sldId="267"/>
            <ac:spMk id="314" creationId="{00000000-0000-0000-0000-000000000000}"/>
          </ac:spMkLst>
        </pc:spChg>
        <pc:spChg chg="mod">
          <ac:chgData name="秀樹 前田" userId="a04cd027350c075a" providerId="LiveId" clId="{778B8DEC-6FD4-479D-8596-D0B2BB418884}" dt="2026-09-21T06:31:43.043" v="907" actId="255"/>
          <ac:spMkLst>
            <pc:docMk/>
            <pc:sldMk cId="0" sldId="267"/>
            <ac:spMk id="316" creationId="{00000000-0000-0000-0000-000000000000}"/>
          </ac:spMkLst>
        </pc:spChg>
        <pc:spChg chg="mod">
          <ac:chgData name="秀樹 前田" userId="a04cd027350c075a" providerId="LiveId" clId="{778B8DEC-6FD4-479D-8596-D0B2BB418884}" dt="2026-09-21T06:30:45.184" v="890" actId="255"/>
          <ac:spMkLst>
            <pc:docMk/>
            <pc:sldMk cId="0" sldId="267"/>
            <ac:spMk id="321" creationId="{00000000-0000-0000-0000-000000000000}"/>
          </ac:spMkLst>
        </pc:spChg>
        <pc:spChg chg="mod">
          <ac:chgData name="秀樹 前田" userId="a04cd027350c075a" providerId="LiveId" clId="{778B8DEC-6FD4-479D-8596-D0B2BB418884}" dt="2026-09-21T06:31:43.043" v="907" actId="255"/>
          <ac:spMkLst>
            <pc:docMk/>
            <pc:sldMk cId="0" sldId="267"/>
            <ac:spMk id="322" creationId="{00000000-0000-0000-0000-000000000000}"/>
          </ac:spMkLst>
        </pc:spChg>
        <pc:spChg chg="mod">
          <ac:chgData name="秀樹 前田" userId="a04cd027350c075a" providerId="LiveId" clId="{778B8DEC-6FD4-479D-8596-D0B2BB418884}" dt="2026-09-21T06:31:43.043" v="907" actId="255"/>
          <ac:spMkLst>
            <pc:docMk/>
            <pc:sldMk cId="0" sldId="267"/>
            <ac:spMk id="323" creationId="{00000000-0000-0000-0000-000000000000}"/>
          </ac:spMkLst>
        </pc:spChg>
      </pc:sldChg>
      <pc:sldChg chg="modSp mod">
        <pc:chgData name="秀樹 前田" userId="a04cd027350c075a" providerId="LiveId" clId="{778B8DEC-6FD4-479D-8596-D0B2BB418884}" dt="2026-09-21T06:34:50.519" v="991" actId="255"/>
        <pc:sldMkLst>
          <pc:docMk/>
          <pc:sldMk cId="0" sldId="269"/>
        </pc:sldMkLst>
        <pc:spChg chg="mod">
          <ac:chgData name="秀樹 前田" userId="a04cd027350c075a" providerId="LiveId" clId="{778B8DEC-6FD4-479D-8596-D0B2BB418884}" dt="2026-09-21T06:34:50.519" v="991" actId="255"/>
          <ac:spMkLst>
            <pc:docMk/>
            <pc:sldMk cId="0" sldId="269"/>
            <ac:spMk id="365" creationId="{00000000-0000-0000-0000-000000000000}"/>
          </ac:spMkLst>
        </pc:spChg>
        <pc:spChg chg="mod">
          <ac:chgData name="秀樹 前田" userId="a04cd027350c075a" providerId="LiveId" clId="{778B8DEC-6FD4-479D-8596-D0B2BB418884}" dt="2026-09-21T06:34:50.519" v="991" actId="255"/>
          <ac:spMkLst>
            <pc:docMk/>
            <pc:sldMk cId="0" sldId="269"/>
            <ac:spMk id="369" creationId="{00000000-0000-0000-0000-000000000000}"/>
          </ac:spMkLst>
        </pc:spChg>
        <pc:spChg chg="mod">
          <ac:chgData name="秀樹 前田" userId="a04cd027350c075a" providerId="LiveId" clId="{778B8DEC-6FD4-479D-8596-D0B2BB418884}" dt="2026-09-21T06:34:50.519" v="991" actId="255"/>
          <ac:spMkLst>
            <pc:docMk/>
            <pc:sldMk cId="0" sldId="269"/>
            <ac:spMk id="373" creationId="{00000000-0000-0000-0000-000000000000}"/>
          </ac:spMkLst>
        </pc:spChg>
        <pc:spChg chg="mod">
          <ac:chgData name="秀樹 前田" userId="a04cd027350c075a" providerId="LiveId" clId="{778B8DEC-6FD4-479D-8596-D0B2BB418884}" dt="2026-09-21T06:34:50.519" v="991" actId="255"/>
          <ac:spMkLst>
            <pc:docMk/>
            <pc:sldMk cId="0" sldId="269"/>
            <ac:spMk id="377" creationId="{00000000-0000-0000-0000-000000000000}"/>
          </ac:spMkLst>
        </pc:spChg>
      </pc:sldChg>
      <pc:sldChg chg="modSp mod">
        <pc:chgData name="秀樹 前田" userId="a04cd027350c075a" providerId="LiveId" clId="{778B8DEC-6FD4-479D-8596-D0B2BB418884}" dt="2026-09-21T06:35:07.668" v="992" actId="255"/>
        <pc:sldMkLst>
          <pc:docMk/>
          <pc:sldMk cId="0" sldId="270"/>
        </pc:sldMkLst>
        <pc:spChg chg="mod">
          <ac:chgData name="秀樹 前田" userId="a04cd027350c075a" providerId="LiveId" clId="{778B8DEC-6FD4-479D-8596-D0B2BB418884}" dt="2026-09-21T06:35:07.668" v="992" actId="255"/>
          <ac:spMkLst>
            <pc:docMk/>
            <pc:sldMk cId="0" sldId="270"/>
            <ac:spMk id="39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 name="Google Shape;3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 name="Google Shape;3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 name="Google Shape;5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4" name="Google Shape;23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ja-JP" altLang="en-US"/>
              <a:t>マスター タイトルの書式設定</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33839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1955519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48A87A34-81AB-432B-8DAE-1953F412C126}" type="datetimeFigureOut">
              <a:rPr lang="en-US" dirty="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2246464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305667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447191" y="2824269"/>
            <a:ext cx="4645152" cy="26444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412362" y="2821491"/>
            <a:ext cx="4645152" cy="263737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8879059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1471575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293706583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8A87A34-81AB-432B-8DAE-1953F412C126}" type="datetimeFigureOut">
              <a:rPr lang="en-US" dirty="0"/>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7129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9/21/2026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6651016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97479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579648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2137370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9/21/2026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7605721"/>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defTabSz="914400" rtl="0" eaLnBrk="1" latinLnBrk="0" hangingPunct="1">
        <a:lnSpc>
          <a:spcPct val="90000"/>
        </a:lnSpc>
        <a:spcBef>
          <a:spcPct val="0"/>
        </a:spcBef>
        <a:buNone/>
        <a:defRPr kumimoji="1"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kumimoji="1"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kumimoji="1"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3A38"/>
        </a:solidFill>
        <a:effectLst/>
      </p:bgPr>
    </p:bg>
    <p:spTree>
      <p:nvGrpSpPr>
        <p:cNvPr id="1" name="Shape 15"/>
        <p:cNvGrpSpPr/>
        <p:nvPr/>
      </p:nvGrpSpPr>
      <p:grpSpPr>
        <a:xfrm>
          <a:off x="0" y="0"/>
          <a:ext cx="0" cy="0"/>
          <a:chOff x="0" y="0"/>
          <a:chExt cx="0" cy="0"/>
        </a:xfrm>
      </p:grpSpPr>
      <p:sp>
        <p:nvSpPr>
          <p:cNvPr id="16" name="Google Shape;16;p3"/>
          <p:cNvSpPr/>
          <p:nvPr/>
        </p:nvSpPr>
        <p:spPr>
          <a:xfrm>
            <a:off x="8718804" y="-1948625"/>
            <a:ext cx="5486400" cy="5486400"/>
          </a:xfrm>
          <a:prstGeom prst="ellipse">
            <a:avLst/>
          </a:prstGeom>
          <a:solidFill>
            <a:srgbClr val="3E6E72">
              <a:alpha val="30196"/>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p:nvPr/>
        </p:nvSpPr>
        <p:spPr>
          <a:xfrm>
            <a:off x="-2194560" y="4389120"/>
            <a:ext cx="4572000" cy="4572000"/>
          </a:xfrm>
          <a:prstGeom prst="ellipse">
            <a:avLst/>
          </a:prstGeom>
          <a:solidFill>
            <a:srgbClr val="84B59F">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 name="Google Shape;18;p3" descr="/sessions/great-amazing-brahmagupta/mnt/outputs/icons/leaf.png"/>
          <p:cNvPicPr preferRelativeResize="0"/>
          <p:nvPr/>
        </p:nvPicPr>
        <p:blipFill rotWithShape="1">
          <a:blip r:embed="rId3">
            <a:alphaModFix/>
          </a:blip>
          <a:srcRect/>
          <a:stretch/>
        </p:blipFill>
        <p:spPr>
          <a:xfrm>
            <a:off x="2704012" y="1837944"/>
            <a:ext cx="292608" cy="292608"/>
          </a:xfrm>
          <a:prstGeom prst="rect">
            <a:avLst/>
          </a:prstGeom>
          <a:noFill/>
          <a:ln>
            <a:noFill/>
          </a:ln>
        </p:spPr>
      </p:pic>
      <p:sp>
        <p:nvSpPr>
          <p:cNvPr id="19" name="Google Shape;19;p3"/>
          <p:cNvSpPr/>
          <p:nvPr/>
        </p:nvSpPr>
        <p:spPr>
          <a:xfrm>
            <a:off x="2779776" y="1801368"/>
            <a:ext cx="914400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4B59F"/>
              </a:buClr>
              <a:buSzPts val="1500"/>
              <a:buFont typeface="Calibri"/>
              <a:buNone/>
            </a:pPr>
            <a:r>
              <a:rPr lang="en-US" sz="1500" b="1" i="0" u="none" strike="noStrike" cap="none" dirty="0" err="1">
                <a:solidFill>
                  <a:srgbClr val="84B59F"/>
                </a:solidFill>
                <a:latin typeface="Calibri"/>
                <a:ea typeface="Calibri"/>
                <a:cs typeface="Calibri"/>
                <a:sym typeface="Calibri"/>
              </a:rPr>
              <a:t>節目設計</a:t>
            </a:r>
            <a:r>
              <a:rPr lang="en-US" sz="1500" b="1" i="0" u="none" strike="noStrike" cap="none" dirty="0">
                <a:solidFill>
                  <a:srgbClr val="84B59F"/>
                </a:solidFill>
                <a:latin typeface="Calibri"/>
                <a:ea typeface="Calibri"/>
                <a:cs typeface="Calibri"/>
                <a:sym typeface="Calibri"/>
              </a:rPr>
              <a:t>® ｜ </a:t>
            </a:r>
            <a:r>
              <a:rPr lang="en-US" sz="1500" b="1" i="0" u="none" strike="noStrike" cap="none" dirty="0" err="1">
                <a:solidFill>
                  <a:srgbClr val="84B59F"/>
                </a:solidFill>
                <a:latin typeface="Calibri"/>
                <a:ea typeface="Calibri"/>
                <a:cs typeface="Calibri"/>
                <a:sym typeface="Calibri"/>
              </a:rPr>
              <a:t>企業向けご提案</a:t>
            </a:r>
            <a:endParaRPr sz="1500" b="1" i="0" u="none" strike="noStrike" cap="none" dirty="0">
              <a:solidFill>
                <a:schemeClr val="dk1"/>
              </a:solidFill>
              <a:latin typeface="Calibri"/>
              <a:ea typeface="Calibri"/>
              <a:cs typeface="Calibri"/>
              <a:sym typeface="Calibri"/>
            </a:endParaRPr>
          </a:p>
        </p:txBody>
      </p:sp>
      <p:sp>
        <p:nvSpPr>
          <p:cNvPr id="20" name="Google Shape;20;p3"/>
          <p:cNvSpPr/>
          <p:nvPr/>
        </p:nvSpPr>
        <p:spPr>
          <a:xfrm>
            <a:off x="2658292" y="2231136"/>
            <a:ext cx="9144000" cy="10058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5000"/>
              <a:buFont typeface="Cambria"/>
              <a:buNone/>
            </a:pPr>
            <a:r>
              <a:rPr lang="en-US" sz="5000" b="1" i="0" u="none" strike="noStrike" cap="none" dirty="0" err="1">
                <a:solidFill>
                  <a:srgbClr val="FFFFFF"/>
                </a:solidFill>
                <a:latin typeface="Cambria"/>
                <a:ea typeface="Cambria"/>
                <a:cs typeface="Cambria"/>
                <a:sym typeface="Cambria"/>
              </a:rPr>
              <a:t>Careepair</a:t>
            </a:r>
            <a:endParaRPr sz="5000" b="1" i="0" u="none" strike="noStrike" cap="none" dirty="0">
              <a:solidFill>
                <a:schemeClr val="dk1"/>
              </a:solidFill>
              <a:latin typeface="Calibri"/>
              <a:ea typeface="Calibri"/>
              <a:cs typeface="Calibri"/>
              <a:sym typeface="Calibri"/>
            </a:endParaRPr>
          </a:p>
        </p:txBody>
      </p:sp>
      <p:sp>
        <p:nvSpPr>
          <p:cNvPr id="21" name="Google Shape;21;p3"/>
          <p:cNvSpPr/>
          <p:nvPr/>
        </p:nvSpPr>
        <p:spPr>
          <a:xfrm>
            <a:off x="2377440" y="3236976"/>
            <a:ext cx="100584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8E8E2"/>
              </a:buClr>
              <a:buSzPts val="1900"/>
              <a:buFont typeface="Calibri"/>
              <a:buNone/>
            </a:pPr>
            <a:r>
              <a:rPr lang="en-US" sz="1900" b="1" i="0" u="none" strike="noStrike" cap="none">
                <a:solidFill>
                  <a:srgbClr val="D8E8E2"/>
                </a:solidFill>
                <a:latin typeface="Calibri"/>
                <a:ea typeface="Calibri"/>
                <a:cs typeface="Calibri"/>
                <a:sym typeface="Calibri"/>
              </a:rPr>
              <a:t>人的資本経営を支援する キャリア×ライフプラン AI統合プログラム</a:t>
            </a:r>
            <a:endParaRPr sz="1900" b="1" i="0" u="none" strike="noStrike" cap="none">
              <a:solidFill>
                <a:schemeClr val="dk1"/>
              </a:solidFill>
              <a:latin typeface="Calibri"/>
              <a:ea typeface="Calibri"/>
              <a:cs typeface="Calibri"/>
              <a:sym typeface="Calibri"/>
            </a:endParaRPr>
          </a:p>
        </p:txBody>
      </p:sp>
      <p:sp>
        <p:nvSpPr>
          <p:cNvPr id="22" name="Google Shape;22;p3"/>
          <p:cNvSpPr/>
          <p:nvPr/>
        </p:nvSpPr>
        <p:spPr>
          <a:xfrm>
            <a:off x="2377440" y="3968496"/>
            <a:ext cx="10058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4B59F"/>
              </a:buClr>
              <a:buSzPts val="1400"/>
              <a:buFont typeface="Calibri"/>
              <a:buNone/>
            </a:pPr>
            <a:r>
              <a:rPr lang="en-US" sz="1400" b="1" i="1" u="none" strike="noStrike" cap="none" dirty="0" err="1">
                <a:solidFill>
                  <a:schemeClr val="bg1"/>
                </a:solidFill>
                <a:latin typeface="Calibri"/>
                <a:ea typeface="Calibri"/>
                <a:cs typeface="Calibri"/>
                <a:sym typeface="Calibri"/>
              </a:rPr>
              <a:t>社員の「不安」を「機会」に変え、組織の持続的成長を実現する</a:t>
            </a:r>
            <a:endParaRPr sz="1400" b="1" i="0" u="none" strike="noStrike" cap="none" dirty="0">
              <a:solidFill>
                <a:schemeClr val="bg1"/>
              </a:solidFill>
              <a:latin typeface="Calibri"/>
              <a:ea typeface="Calibri"/>
              <a:cs typeface="Calibri"/>
              <a:sym typeface="Calibri"/>
            </a:endParaRPr>
          </a:p>
        </p:txBody>
      </p:sp>
      <p:sp>
        <p:nvSpPr>
          <p:cNvPr id="23" name="Google Shape;23;p3"/>
          <p:cNvSpPr/>
          <p:nvPr/>
        </p:nvSpPr>
        <p:spPr>
          <a:xfrm>
            <a:off x="2704012" y="4700016"/>
            <a:ext cx="2418588" cy="384048"/>
          </a:xfrm>
          <a:prstGeom prst="roundRect">
            <a:avLst>
              <a:gd name="adj" fmla="val 50000"/>
            </a:avLst>
          </a:prstGeom>
          <a:solidFill>
            <a:srgbClr val="27453F"/>
          </a:solidFill>
          <a:ln w="9525" cap="flat" cmpd="sng">
            <a:solidFill>
              <a:srgbClr val="84B59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4" name="Google Shape;24;p3"/>
          <p:cNvSpPr/>
          <p:nvPr/>
        </p:nvSpPr>
        <p:spPr>
          <a:xfrm>
            <a:off x="2704012" y="4700016"/>
            <a:ext cx="2418588"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4B59F"/>
              </a:buClr>
              <a:buSzPts val="1100"/>
              <a:buFont typeface="Calibri"/>
              <a:buNone/>
            </a:pPr>
            <a:r>
              <a:rPr lang="en-US" sz="1100" b="1" i="0" u="none" strike="noStrike" cap="none">
                <a:solidFill>
                  <a:srgbClr val="84B59F"/>
                </a:solidFill>
                <a:latin typeface="Calibri"/>
                <a:ea typeface="Calibri"/>
                <a:cs typeface="Calibri"/>
                <a:sym typeface="Calibri"/>
              </a:rPr>
              <a:t>国家資格キャリアコンサルタント</a:t>
            </a:r>
            <a:endParaRPr sz="1100" b="1" i="0" u="none" strike="noStrike" cap="none">
              <a:solidFill>
                <a:schemeClr val="dk1"/>
              </a:solidFill>
              <a:latin typeface="Calibri"/>
              <a:ea typeface="Calibri"/>
              <a:cs typeface="Calibri"/>
              <a:sym typeface="Calibri"/>
            </a:endParaRPr>
          </a:p>
        </p:txBody>
      </p:sp>
      <p:sp>
        <p:nvSpPr>
          <p:cNvPr id="25" name="Google Shape;25;p3"/>
          <p:cNvSpPr/>
          <p:nvPr/>
        </p:nvSpPr>
        <p:spPr>
          <a:xfrm>
            <a:off x="5287192" y="4700016"/>
            <a:ext cx="717804" cy="384048"/>
          </a:xfrm>
          <a:prstGeom prst="roundRect">
            <a:avLst>
              <a:gd name="adj" fmla="val 50000"/>
            </a:avLst>
          </a:prstGeom>
          <a:solidFill>
            <a:srgbClr val="27453F"/>
          </a:solidFill>
          <a:ln w="9525" cap="flat" cmpd="sng">
            <a:solidFill>
              <a:srgbClr val="84B59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6" name="Google Shape;26;p3"/>
          <p:cNvSpPr/>
          <p:nvPr/>
        </p:nvSpPr>
        <p:spPr>
          <a:xfrm>
            <a:off x="5287192" y="4700016"/>
            <a:ext cx="717804"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4B59F"/>
              </a:buClr>
              <a:buSzPts val="1100"/>
              <a:buFont typeface="Calibri"/>
              <a:buNone/>
            </a:pPr>
            <a:r>
              <a:rPr lang="en-US" sz="1100" b="1" i="0" u="none" strike="noStrike" cap="none">
                <a:solidFill>
                  <a:srgbClr val="84B59F"/>
                </a:solidFill>
                <a:latin typeface="Calibri"/>
                <a:ea typeface="Calibri"/>
                <a:cs typeface="Calibri"/>
                <a:sym typeface="Calibri"/>
              </a:rPr>
              <a:t>AFP</a:t>
            </a:r>
            <a:endParaRPr sz="1100" b="1" i="0" u="none" strike="noStrike" cap="none">
              <a:solidFill>
                <a:schemeClr val="dk1"/>
              </a:solidFill>
              <a:latin typeface="Calibri"/>
              <a:ea typeface="Calibri"/>
              <a:cs typeface="Calibri"/>
              <a:sym typeface="Calibri"/>
            </a:endParaRPr>
          </a:p>
        </p:txBody>
      </p:sp>
      <p:sp>
        <p:nvSpPr>
          <p:cNvPr id="27" name="Google Shape;27;p3"/>
          <p:cNvSpPr/>
          <p:nvPr/>
        </p:nvSpPr>
        <p:spPr>
          <a:xfrm>
            <a:off x="6169588" y="4700016"/>
            <a:ext cx="1993392" cy="384048"/>
          </a:xfrm>
          <a:prstGeom prst="roundRect">
            <a:avLst>
              <a:gd name="adj" fmla="val 50000"/>
            </a:avLst>
          </a:prstGeom>
          <a:solidFill>
            <a:srgbClr val="27453F"/>
          </a:solidFill>
          <a:ln w="9525" cap="flat" cmpd="sng">
            <a:solidFill>
              <a:srgbClr val="84B59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8" name="Google Shape;28;p3"/>
          <p:cNvSpPr/>
          <p:nvPr/>
        </p:nvSpPr>
        <p:spPr>
          <a:xfrm>
            <a:off x="6169588" y="4700016"/>
            <a:ext cx="1993392"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4B59F"/>
              </a:buClr>
              <a:buSzPts val="1100"/>
              <a:buFont typeface="Calibri"/>
              <a:buNone/>
            </a:pPr>
            <a:r>
              <a:rPr lang="en-US" sz="1100" b="1" i="0" u="none" strike="noStrike" cap="none">
                <a:solidFill>
                  <a:srgbClr val="84B59F"/>
                </a:solidFill>
                <a:latin typeface="Calibri"/>
                <a:ea typeface="Calibri"/>
                <a:cs typeface="Calibri"/>
                <a:sym typeface="Calibri"/>
              </a:rPr>
              <a:t>IT業界35年の実務経験</a:t>
            </a:r>
            <a:endParaRPr sz="1100" b="1" i="0" u="none" strike="noStrike" cap="none">
              <a:solidFill>
                <a:schemeClr val="dk1"/>
              </a:solidFill>
              <a:latin typeface="Calibri"/>
              <a:ea typeface="Calibri"/>
              <a:cs typeface="Calibri"/>
              <a:sym typeface="Calibri"/>
            </a:endParaRPr>
          </a:p>
        </p:txBody>
      </p:sp>
      <p:sp>
        <p:nvSpPr>
          <p:cNvPr id="29" name="Google Shape;29;p3"/>
          <p:cNvSpPr/>
          <p:nvPr/>
        </p:nvSpPr>
        <p:spPr>
          <a:xfrm>
            <a:off x="8327572" y="4700016"/>
            <a:ext cx="1143000" cy="384048"/>
          </a:xfrm>
          <a:prstGeom prst="roundRect">
            <a:avLst>
              <a:gd name="adj" fmla="val 50000"/>
            </a:avLst>
          </a:prstGeom>
          <a:solidFill>
            <a:srgbClr val="27453F"/>
          </a:solidFill>
          <a:ln w="9525" cap="flat" cmpd="sng">
            <a:solidFill>
              <a:srgbClr val="84B59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0" name="Google Shape;30;p3"/>
          <p:cNvSpPr/>
          <p:nvPr/>
        </p:nvSpPr>
        <p:spPr>
          <a:xfrm>
            <a:off x="8327572" y="4700016"/>
            <a:ext cx="1143000" cy="38404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84B59F"/>
              </a:buClr>
              <a:buSzPts val="1100"/>
              <a:buFont typeface="Calibri"/>
              <a:buNone/>
            </a:pPr>
            <a:r>
              <a:rPr lang="en-US" sz="1100" b="1" i="0" u="none" strike="noStrike" cap="none">
                <a:solidFill>
                  <a:srgbClr val="84B59F"/>
                </a:solidFill>
                <a:latin typeface="Calibri"/>
                <a:ea typeface="Calibri"/>
                <a:cs typeface="Calibri"/>
                <a:sym typeface="Calibri"/>
              </a:rPr>
              <a:t>生成AI活用</a:t>
            </a:r>
            <a:endParaRPr sz="1100" b="1" i="0" u="none" strike="noStrike" cap="none">
              <a:solidFill>
                <a:schemeClr val="dk1"/>
              </a:solidFill>
              <a:latin typeface="Calibri"/>
              <a:ea typeface="Calibri"/>
              <a:cs typeface="Calibri"/>
              <a:sym typeface="Calibri"/>
            </a:endParaRPr>
          </a:p>
        </p:txBody>
      </p:sp>
      <p:sp>
        <p:nvSpPr>
          <p:cNvPr id="31" name="Google Shape;31;p3"/>
          <p:cNvSpPr/>
          <p:nvPr/>
        </p:nvSpPr>
        <p:spPr>
          <a:xfrm>
            <a:off x="822960" y="5989320"/>
            <a:ext cx="73152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C2B8"/>
              </a:buClr>
              <a:buSzPts val="1300"/>
              <a:buFont typeface="Calibri"/>
              <a:buNone/>
            </a:pPr>
            <a:r>
              <a:rPr lang="en-US" sz="1300" b="0" i="0" u="none" strike="noStrike" cap="none">
                <a:solidFill>
                  <a:srgbClr val="9FC2B8"/>
                </a:solidFill>
                <a:latin typeface="Calibri"/>
                <a:ea typeface="Calibri"/>
                <a:cs typeface="Calibri"/>
                <a:sym typeface="Calibri"/>
              </a:rPr>
              <a:t>人事ご担当者様向け 導入提案書</a:t>
            </a:r>
            <a:endParaRPr sz="1300" b="0" i="0" u="none" strike="noStrike" cap="none">
              <a:solidFill>
                <a:schemeClr val="dk1"/>
              </a:solidFill>
              <a:latin typeface="Calibri"/>
              <a:ea typeface="Calibri"/>
              <a:cs typeface="Calibri"/>
              <a:sym typeface="Calibri"/>
            </a:endParaRPr>
          </a:p>
        </p:txBody>
      </p:sp>
      <p:sp>
        <p:nvSpPr>
          <p:cNvPr id="32" name="Google Shape;32;p3"/>
          <p:cNvSpPr/>
          <p:nvPr/>
        </p:nvSpPr>
        <p:spPr>
          <a:xfrm>
            <a:off x="822960" y="6309360"/>
            <a:ext cx="73152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7FA79C"/>
              </a:buClr>
              <a:buSzPts val="1200"/>
              <a:buFont typeface="Calibri"/>
              <a:buNone/>
            </a:pPr>
            <a:r>
              <a:rPr lang="en-US" sz="1200" b="0" i="0" u="none" strike="noStrike" cap="none">
                <a:solidFill>
                  <a:srgbClr val="7FA79C"/>
                </a:solidFill>
                <a:latin typeface="Calibri"/>
                <a:ea typeface="Calibri"/>
                <a:cs typeface="Calibri"/>
                <a:sym typeface="Calibri"/>
              </a:rPr>
              <a:t>提供：Careepair　前田 秀樹</a:t>
            </a:r>
            <a:endParaRPr sz="1200" b="0" i="0" u="none" strike="noStrike" cap="none">
              <a:solidFill>
                <a:schemeClr val="dk1"/>
              </a:solidFill>
              <a:latin typeface="Calibri"/>
              <a:ea typeface="Calibri"/>
              <a:cs typeface="Calibri"/>
              <a:sym typeface="Calibri"/>
            </a:endParaRPr>
          </a:p>
        </p:txBody>
      </p:sp>
      <p:sp>
        <p:nvSpPr>
          <p:cNvPr id="2" name="テキスト ボックス 1">
            <a:extLst>
              <a:ext uri="{FF2B5EF4-FFF2-40B4-BE49-F238E27FC236}">
                <a16:creationId xmlns:a16="http://schemas.microsoft.com/office/drawing/2014/main" id="{8F139EF4-490D-6A4A-BF19-D7AC88559B99}"/>
              </a:ext>
            </a:extLst>
          </p:cNvPr>
          <p:cNvSpPr txBox="1"/>
          <p:nvPr/>
        </p:nvSpPr>
        <p:spPr>
          <a:xfrm>
            <a:off x="9471225" y="899678"/>
            <a:ext cx="1760655" cy="523220"/>
          </a:xfrm>
          <a:prstGeom prst="rect">
            <a:avLst/>
          </a:prstGeom>
          <a:noFill/>
        </p:spPr>
        <p:txBody>
          <a:bodyPr wrap="square" rtlCol="0">
            <a:spAutoFit/>
          </a:bodyPr>
          <a:lstStyle/>
          <a:p>
            <a:r>
              <a:rPr kumimoji="1" lang="en-US" altLang="ja-JP" sz="2800" dirty="0">
                <a:solidFill>
                  <a:schemeClr val="bg1"/>
                </a:solidFill>
              </a:rPr>
              <a:t>2026/11/1</a:t>
            </a:r>
            <a:endParaRPr kumimoji="1" lang="ja-JP" altLang="en-US" sz="2800" dirty="0">
              <a:solidFill>
                <a:schemeClr val="bg1"/>
              </a:solidFill>
            </a:endParaRPr>
          </a:p>
        </p:txBody>
      </p:sp>
      <p:sp>
        <p:nvSpPr>
          <p:cNvPr id="3" name="テキスト ボックス 2">
            <a:extLst>
              <a:ext uri="{FF2B5EF4-FFF2-40B4-BE49-F238E27FC236}">
                <a16:creationId xmlns:a16="http://schemas.microsoft.com/office/drawing/2014/main" id="{34BC3AF0-6BF9-E0B5-5D64-5E5EBD6F0ED2}"/>
              </a:ext>
            </a:extLst>
          </p:cNvPr>
          <p:cNvSpPr txBox="1"/>
          <p:nvPr/>
        </p:nvSpPr>
        <p:spPr>
          <a:xfrm>
            <a:off x="692984" y="883920"/>
            <a:ext cx="4478384" cy="523220"/>
          </a:xfrm>
          <a:prstGeom prst="rect">
            <a:avLst/>
          </a:prstGeom>
          <a:noFill/>
        </p:spPr>
        <p:txBody>
          <a:bodyPr wrap="square" rtlCol="0">
            <a:spAutoFit/>
          </a:bodyPr>
          <a:lstStyle/>
          <a:p>
            <a:r>
              <a:rPr kumimoji="1" lang="en-US" altLang="ja-JP" sz="2800" dirty="0">
                <a:solidFill>
                  <a:schemeClr val="bg1"/>
                </a:solidFill>
              </a:rPr>
              <a:t>ABCDEFG</a:t>
            </a:r>
            <a:r>
              <a:rPr kumimoji="1" lang="ja-JP" altLang="en-US" sz="2800" dirty="0">
                <a:solidFill>
                  <a:schemeClr val="bg1"/>
                </a:solidFill>
              </a:rPr>
              <a:t>株式会社　御中</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4"/>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BACKGROUND</a:t>
            </a:r>
            <a:endParaRPr sz="1300" b="1" i="0" u="none" strike="noStrike" cap="none">
              <a:solidFill>
                <a:schemeClr val="dk1"/>
              </a:solidFill>
              <a:latin typeface="Calibri"/>
              <a:ea typeface="Calibri"/>
              <a:cs typeface="Calibri"/>
              <a:sym typeface="Calibri"/>
            </a:endParaRPr>
          </a:p>
        </p:txBody>
      </p:sp>
      <p:sp>
        <p:nvSpPr>
          <p:cNvPr id="39" name="Google Shape;39;p4"/>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人的資本経営時代に求められるもの</a:t>
            </a:r>
            <a:endParaRPr sz="2800" b="1" i="0" u="none" strike="noStrike" cap="none">
              <a:solidFill>
                <a:schemeClr val="dk1"/>
              </a:solidFill>
              <a:latin typeface="Calibri"/>
              <a:ea typeface="Calibri"/>
              <a:cs typeface="Calibri"/>
              <a:sym typeface="Calibri"/>
            </a:endParaRPr>
          </a:p>
        </p:txBody>
      </p:sp>
      <p:sp>
        <p:nvSpPr>
          <p:cNvPr id="40" name="Google Shape;40;p4"/>
          <p:cNvSpPr/>
          <p:nvPr/>
        </p:nvSpPr>
        <p:spPr>
          <a:xfrm>
            <a:off x="548640" y="1417320"/>
            <a:ext cx="1078992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400"/>
              <a:buFont typeface="Calibri"/>
              <a:buNone/>
            </a:pPr>
            <a:r>
              <a:rPr lang="en-US" sz="1400" b="1" i="0" u="none" strike="noStrike" cap="none" dirty="0" err="1">
                <a:solidFill>
                  <a:srgbClr val="6B7B7B"/>
                </a:solidFill>
                <a:latin typeface="Calibri"/>
                <a:ea typeface="Calibri"/>
                <a:cs typeface="Calibri"/>
                <a:sym typeface="Calibri"/>
              </a:rPr>
              <a:t>社員一人ひとりのキャリア自律と将来不安への対応は、いまや経営課題です</a:t>
            </a:r>
            <a:r>
              <a:rPr lang="en-US" sz="1400" b="1" i="0" u="none" strike="noStrike" cap="none" dirty="0">
                <a:solidFill>
                  <a:srgbClr val="6B7B7B"/>
                </a:solidFill>
                <a:latin typeface="Calibri"/>
                <a:ea typeface="Calibri"/>
                <a:cs typeface="Calibri"/>
                <a:sym typeface="Calibri"/>
              </a:rPr>
              <a:t>。</a:t>
            </a:r>
            <a:endParaRPr sz="1400" b="1" i="0" u="none" strike="noStrike" cap="none" dirty="0">
              <a:solidFill>
                <a:schemeClr val="dk1"/>
              </a:solidFill>
              <a:latin typeface="Calibri"/>
              <a:ea typeface="Calibri"/>
              <a:cs typeface="Calibri"/>
              <a:sym typeface="Calibri"/>
            </a:endParaRPr>
          </a:p>
        </p:txBody>
      </p:sp>
      <p:sp>
        <p:nvSpPr>
          <p:cNvPr id="41" name="Google Shape;41;p4"/>
          <p:cNvSpPr/>
          <p:nvPr/>
        </p:nvSpPr>
        <p:spPr>
          <a:xfrm>
            <a:off x="548640" y="1920240"/>
            <a:ext cx="6400800" cy="3794760"/>
          </a:xfrm>
          <a:prstGeom prst="roundRect">
            <a:avLst>
              <a:gd name="adj" fmla="val 1928"/>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42" name="Google Shape;42;p4"/>
          <p:cNvSpPr/>
          <p:nvPr/>
        </p:nvSpPr>
        <p:spPr>
          <a:xfrm>
            <a:off x="868680" y="2267712"/>
            <a:ext cx="128016" cy="128016"/>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43" name="Google Shape;43;p4"/>
          <p:cNvSpPr/>
          <p:nvPr/>
        </p:nvSpPr>
        <p:spPr>
          <a:xfrm>
            <a:off x="1097280" y="2148840"/>
            <a:ext cx="5669280" cy="100584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223333"/>
              </a:buClr>
              <a:buSzPts val="1350"/>
              <a:buFont typeface="Calibri"/>
              <a:buNone/>
            </a:pPr>
            <a:r>
              <a:rPr lang="en-US" sz="1600" b="1" i="0" u="none" strike="noStrike" cap="none" dirty="0" err="1">
                <a:solidFill>
                  <a:srgbClr val="223333"/>
                </a:solidFill>
                <a:latin typeface="Calibri"/>
                <a:ea typeface="Calibri"/>
                <a:cs typeface="Calibri"/>
                <a:sym typeface="Calibri"/>
              </a:rPr>
              <a:t>人的資本の可視化・開示の潮流により、キャリア自律支援やエンゲージメント向上が経営課題として求められる時代に</a:t>
            </a:r>
            <a:endParaRPr sz="1600" b="1" i="0" u="none" strike="noStrike" cap="none" dirty="0">
              <a:solidFill>
                <a:schemeClr val="dk1"/>
              </a:solidFill>
              <a:latin typeface="Calibri"/>
              <a:ea typeface="Calibri"/>
              <a:cs typeface="Calibri"/>
              <a:sym typeface="Calibri"/>
            </a:endParaRPr>
          </a:p>
        </p:txBody>
      </p:sp>
      <p:sp>
        <p:nvSpPr>
          <p:cNvPr id="44" name="Google Shape;44;p4"/>
          <p:cNvSpPr/>
          <p:nvPr/>
        </p:nvSpPr>
        <p:spPr>
          <a:xfrm>
            <a:off x="868680" y="3456432"/>
            <a:ext cx="128016" cy="128016"/>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45" name="Google Shape;45;p4"/>
          <p:cNvSpPr/>
          <p:nvPr/>
        </p:nvSpPr>
        <p:spPr>
          <a:xfrm>
            <a:off x="1097280" y="3337560"/>
            <a:ext cx="5669280" cy="100584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223333"/>
              </a:buClr>
              <a:buSzPts val="1350"/>
              <a:buFont typeface="Calibri"/>
              <a:buNone/>
            </a:pPr>
            <a:r>
              <a:rPr lang="en-US" sz="1600" b="1" i="0" u="none" strike="noStrike" cap="none" dirty="0">
                <a:solidFill>
                  <a:srgbClr val="223333"/>
                </a:solidFill>
                <a:latin typeface="Calibri"/>
                <a:ea typeface="Calibri"/>
                <a:cs typeface="Calibri"/>
                <a:sym typeface="Calibri"/>
              </a:rPr>
              <a:t>「</a:t>
            </a:r>
            <a:r>
              <a:rPr lang="en-US" sz="1600" b="1" i="0" u="none" strike="noStrike" cap="none" dirty="0" err="1">
                <a:solidFill>
                  <a:srgbClr val="223333"/>
                </a:solidFill>
                <a:latin typeface="Calibri"/>
                <a:ea typeface="Calibri"/>
                <a:cs typeface="Calibri"/>
                <a:sym typeface="Calibri"/>
              </a:rPr>
              <a:t>定年延長</a:t>
            </a:r>
            <a:r>
              <a:rPr lang="en-US" sz="1600" b="1" i="0" u="none" strike="noStrike" cap="none" dirty="0">
                <a:solidFill>
                  <a:srgbClr val="223333"/>
                </a:solidFill>
                <a:latin typeface="Calibri"/>
                <a:ea typeface="Calibri"/>
                <a:cs typeface="Calibri"/>
                <a:sym typeface="Calibri"/>
              </a:rPr>
              <a:t>」「</a:t>
            </a:r>
            <a:r>
              <a:rPr lang="en-US" sz="1600" b="1" i="0" u="none" strike="noStrike" cap="none" dirty="0" err="1">
                <a:solidFill>
                  <a:srgbClr val="223333"/>
                </a:solidFill>
                <a:latin typeface="Calibri"/>
                <a:ea typeface="Calibri"/>
                <a:cs typeface="Calibri"/>
                <a:sym typeface="Calibri"/>
              </a:rPr>
              <a:t>再雇用</a:t>
            </a:r>
            <a:r>
              <a:rPr lang="en-US" sz="1600" b="1" i="0" u="none" strike="noStrike" cap="none" dirty="0">
                <a:solidFill>
                  <a:srgbClr val="223333"/>
                </a:solidFill>
                <a:latin typeface="Calibri"/>
                <a:ea typeface="Calibri"/>
                <a:cs typeface="Calibri"/>
                <a:sym typeface="Calibri"/>
              </a:rPr>
              <a:t>」「</a:t>
            </a:r>
            <a:r>
              <a:rPr lang="en-US" sz="1600" b="1" i="0" u="none" strike="noStrike" cap="none" dirty="0" err="1">
                <a:solidFill>
                  <a:srgbClr val="223333"/>
                </a:solidFill>
                <a:latin typeface="Calibri"/>
                <a:ea typeface="Calibri"/>
                <a:cs typeface="Calibri"/>
                <a:sym typeface="Calibri"/>
              </a:rPr>
              <a:t>シニア活用」が経営アジェンダ化し、ベテラン社員の意欲維持が急務に</a:t>
            </a:r>
            <a:endParaRPr sz="1600" b="1" i="0" u="none" strike="noStrike" cap="none" dirty="0">
              <a:solidFill>
                <a:schemeClr val="dk1"/>
              </a:solidFill>
              <a:latin typeface="Calibri"/>
              <a:ea typeface="Calibri"/>
              <a:cs typeface="Calibri"/>
              <a:sym typeface="Calibri"/>
            </a:endParaRPr>
          </a:p>
        </p:txBody>
      </p:sp>
      <p:sp>
        <p:nvSpPr>
          <p:cNvPr id="46" name="Google Shape;46;p4"/>
          <p:cNvSpPr/>
          <p:nvPr/>
        </p:nvSpPr>
        <p:spPr>
          <a:xfrm>
            <a:off x="868680" y="4645152"/>
            <a:ext cx="128016" cy="128016"/>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47" name="Google Shape;47;p4"/>
          <p:cNvSpPr/>
          <p:nvPr/>
        </p:nvSpPr>
        <p:spPr>
          <a:xfrm>
            <a:off x="1097280" y="4526280"/>
            <a:ext cx="5669280" cy="100584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223333"/>
              </a:buClr>
              <a:buSzPts val="1350"/>
              <a:buFont typeface="Calibri"/>
              <a:buNone/>
            </a:pPr>
            <a:r>
              <a:rPr lang="en-US" sz="1600" b="1" i="0" u="none" strike="noStrike" cap="none" dirty="0" err="1">
                <a:solidFill>
                  <a:srgbClr val="223333"/>
                </a:solidFill>
                <a:latin typeface="Calibri"/>
                <a:ea typeface="Calibri"/>
                <a:cs typeface="Calibri"/>
                <a:sym typeface="Calibri"/>
              </a:rPr>
              <a:t>働き手は「キャリア」だけでなく「お金</a:t>
            </a:r>
            <a:r>
              <a:rPr lang="en-US" sz="1600" b="1" i="0" u="none" strike="noStrike" cap="none" dirty="0">
                <a:solidFill>
                  <a:srgbClr val="223333"/>
                </a:solidFill>
                <a:latin typeface="Calibri"/>
                <a:ea typeface="Calibri"/>
                <a:cs typeface="Calibri"/>
                <a:sym typeface="Calibri"/>
              </a:rPr>
              <a:t>」「</a:t>
            </a:r>
            <a:r>
              <a:rPr lang="en-US" sz="1600" b="1" i="0" u="none" strike="noStrike" cap="none" dirty="0" err="1">
                <a:solidFill>
                  <a:srgbClr val="223333"/>
                </a:solidFill>
                <a:latin typeface="Calibri"/>
                <a:ea typeface="Calibri"/>
                <a:cs typeface="Calibri"/>
                <a:sym typeface="Calibri"/>
              </a:rPr>
              <a:t>暮らし」を含めた将来設計を求めている</a:t>
            </a:r>
            <a:endParaRPr sz="1600" b="1" i="0" u="none" strike="noStrike" cap="none" dirty="0">
              <a:solidFill>
                <a:schemeClr val="dk1"/>
              </a:solidFill>
              <a:latin typeface="Calibri"/>
              <a:ea typeface="Calibri"/>
              <a:cs typeface="Calibri"/>
              <a:sym typeface="Calibri"/>
            </a:endParaRPr>
          </a:p>
        </p:txBody>
      </p:sp>
      <p:sp>
        <p:nvSpPr>
          <p:cNvPr id="48" name="Google Shape;48;p4"/>
          <p:cNvSpPr/>
          <p:nvPr/>
        </p:nvSpPr>
        <p:spPr>
          <a:xfrm>
            <a:off x="7223760" y="1920240"/>
            <a:ext cx="4114800" cy="3794760"/>
          </a:xfrm>
          <a:prstGeom prst="roundRect">
            <a:avLst>
              <a:gd name="adj" fmla="val 1928"/>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49" name="Google Shape;49;p4"/>
          <p:cNvSpPr/>
          <p:nvPr/>
        </p:nvSpPr>
        <p:spPr>
          <a:xfrm>
            <a:off x="7223760" y="2286000"/>
            <a:ext cx="4114800" cy="10058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5400"/>
              <a:buFont typeface="Cambria"/>
              <a:buNone/>
            </a:pPr>
            <a:r>
              <a:rPr lang="en-US" sz="5400" b="1" i="0" u="none" strike="noStrike" cap="none">
                <a:solidFill>
                  <a:srgbClr val="FFFFFF"/>
                </a:solidFill>
                <a:latin typeface="Cambria"/>
                <a:ea typeface="Cambria"/>
                <a:cs typeface="Cambria"/>
                <a:sym typeface="Cambria"/>
              </a:rPr>
              <a:t>60%</a:t>
            </a:r>
            <a:endParaRPr sz="5400" b="1" i="0" u="none" strike="noStrike" cap="none">
              <a:solidFill>
                <a:schemeClr val="dk1"/>
              </a:solidFill>
              <a:latin typeface="Calibri"/>
              <a:ea typeface="Calibri"/>
              <a:cs typeface="Calibri"/>
              <a:sym typeface="Calibri"/>
            </a:endParaRPr>
          </a:p>
        </p:txBody>
      </p:sp>
      <p:sp>
        <p:nvSpPr>
          <p:cNvPr id="50" name="Google Shape;50;p4"/>
          <p:cNvSpPr/>
          <p:nvPr/>
        </p:nvSpPr>
        <p:spPr>
          <a:xfrm>
            <a:off x="7498080" y="3337560"/>
            <a:ext cx="3566160" cy="914400"/>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Clr>
                <a:srgbClr val="E5EFEC"/>
              </a:buClr>
              <a:buSzPts val="1350"/>
              <a:buFont typeface="Calibri"/>
              <a:buNone/>
            </a:pPr>
            <a:r>
              <a:rPr lang="en-US" sz="1350" b="1" i="0" u="none" strike="noStrike" cap="none">
                <a:solidFill>
                  <a:srgbClr val="E5EFEC"/>
                </a:solidFill>
                <a:latin typeface="Calibri"/>
                <a:ea typeface="Calibri"/>
                <a:cs typeface="Calibri"/>
                <a:sym typeface="Calibri"/>
              </a:rPr>
              <a:t>定年後再雇用者の約60%が</a:t>
            </a:r>
            <a:endParaRPr sz="1350" b="1" i="0" u="none" strike="noStrike" cap="none">
              <a:solidFill>
                <a:schemeClr val="dk1"/>
              </a:solidFill>
              <a:latin typeface="Calibri"/>
              <a:ea typeface="Calibri"/>
              <a:cs typeface="Calibri"/>
              <a:sym typeface="Calibri"/>
            </a:endParaRPr>
          </a:p>
          <a:p>
            <a:pPr marL="0" marR="0" lvl="0" indent="0" algn="ctr" rtl="0">
              <a:lnSpc>
                <a:spcPct val="120000"/>
              </a:lnSpc>
              <a:spcBef>
                <a:spcPts val="0"/>
              </a:spcBef>
              <a:spcAft>
                <a:spcPts val="0"/>
              </a:spcAft>
              <a:buClr>
                <a:srgbClr val="E5EFEC"/>
              </a:buClr>
              <a:buSzPts val="1350"/>
              <a:buFont typeface="Calibri"/>
              <a:buNone/>
            </a:pPr>
            <a:r>
              <a:rPr lang="en-US" sz="1350" b="1" i="0" u="none" strike="noStrike" cap="none">
                <a:solidFill>
                  <a:srgbClr val="E5EFEC"/>
                </a:solidFill>
                <a:latin typeface="Calibri"/>
                <a:ea typeface="Calibri"/>
                <a:cs typeface="Calibri"/>
                <a:sym typeface="Calibri"/>
              </a:rPr>
              <a:t>モチベーション低下を経験</a:t>
            </a:r>
            <a:endParaRPr sz="1350" b="1" i="0" u="none" strike="noStrike" cap="none">
              <a:solidFill>
                <a:schemeClr val="dk1"/>
              </a:solidFill>
              <a:latin typeface="Calibri"/>
              <a:ea typeface="Calibri"/>
              <a:cs typeface="Calibri"/>
              <a:sym typeface="Calibri"/>
            </a:endParaRPr>
          </a:p>
        </p:txBody>
      </p:sp>
      <p:sp>
        <p:nvSpPr>
          <p:cNvPr id="51" name="Google Shape;51;p4"/>
          <p:cNvSpPr/>
          <p:nvPr/>
        </p:nvSpPr>
        <p:spPr>
          <a:xfrm>
            <a:off x="7498080" y="5120640"/>
            <a:ext cx="35661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AFC9C3"/>
              </a:buClr>
              <a:buSzPts val="1000"/>
              <a:buFont typeface="Calibri"/>
              <a:buNone/>
            </a:pPr>
            <a:r>
              <a:rPr lang="en-US" sz="1000" b="1" i="1" u="none" strike="noStrike" cap="none">
                <a:solidFill>
                  <a:srgbClr val="AFC9C3"/>
                </a:solidFill>
                <a:latin typeface="Calibri"/>
                <a:ea typeface="Calibri"/>
                <a:cs typeface="Calibri"/>
                <a:sym typeface="Calibri"/>
              </a:rPr>
              <a:t>Careepair調査に基づく想定値</a:t>
            </a:r>
            <a:endParaRPr sz="1000" b="1" i="0" u="none" strike="noStrike" cap="none">
              <a:solidFill>
                <a:schemeClr val="dk1"/>
              </a:solidFill>
              <a:latin typeface="Calibri"/>
              <a:ea typeface="Calibri"/>
              <a:cs typeface="Calibri"/>
              <a:sym typeface="Calibri"/>
            </a:endParaRPr>
          </a:p>
        </p:txBody>
      </p:sp>
      <p:sp>
        <p:nvSpPr>
          <p:cNvPr id="52" name="Google Shape;52;p4"/>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53" name="Google Shape;53;p4"/>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2</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5"/>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CHALLENGES</a:t>
            </a:r>
            <a:endParaRPr sz="1300" b="1" i="0" u="none" strike="noStrike" cap="none">
              <a:solidFill>
                <a:schemeClr val="dk1"/>
              </a:solidFill>
              <a:latin typeface="Calibri"/>
              <a:ea typeface="Calibri"/>
              <a:cs typeface="Calibri"/>
              <a:sym typeface="Calibri"/>
            </a:endParaRPr>
          </a:p>
        </p:txBody>
      </p:sp>
      <p:sp>
        <p:nvSpPr>
          <p:cNvPr id="60" name="Google Shape;60;p5"/>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企業が抱える3つの課題</a:t>
            </a:r>
            <a:endParaRPr sz="2800" b="1" i="0" u="none" strike="noStrike" cap="none">
              <a:solidFill>
                <a:schemeClr val="dk1"/>
              </a:solidFill>
              <a:latin typeface="Calibri"/>
              <a:ea typeface="Calibri"/>
              <a:cs typeface="Calibri"/>
              <a:sym typeface="Calibri"/>
            </a:endParaRPr>
          </a:p>
        </p:txBody>
      </p:sp>
      <p:sp>
        <p:nvSpPr>
          <p:cNvPr id="61" name="Google Shape;61;p5"/>
          <p:cNvSpPr/>
          <p:nvPr/>
        </p:nvSpPr>
        <p:spPr>
          <a:xfrm>
            <a:off x="548640" y="1645920"/>
            <a:ext cx="3429000" cy="3840480"/>
          </a:xfrm>
          <a:prstGeom prst="roundRect">
            <a:avLst>
              <a:gd name="adj" fmla="val 2133"/>
            </a:avLst>
          </a:prstGeom>
          <a:solidFill>
            <a:srgbClr val="F4F8F6"/>
          </a:solidFill>
          <a:ln>
            <a:noFill/>
          </a:ln>
          <a:effectLst>
            <a:outerShdw blurRad="76200" dist="25400" dir="5400000" algn="bl" rotWithShape="0">
              <a:srgbClr val="000000">
                <a:alpha val="1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62" name="Google Shape;62;p5"/>
          <p:cNvSpPr/>
          <p:nvPr/>
        </p:nvSpPr>
        <p:spPr>
          <a:xfrm>
            <a:off x="868680" y="196596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63" name="Google Shape;63;p5" descr="/sessions/great-amazing-brahmagupta/mnt/outputs/icons/door.png"/>
          <p:cNvPicPr preferRelativeResize="0"/>
          <p:nvPr/>
        </p:nvPicPr>
        <p:blipFill rotWithShape="1">
          <a:blip r:embed="rId3">
            <a:alphaModFix/>
          </a:blip>
          <a:srcRect/>
          <a:stretch/>
        </p:blipFill>
        <p:spPr>
          <a:xfrm>
            <a:off x="1073506" y="2170786"/>
            <a:ext cx="321869" cy="321869"/>
          </a:xfrm>
          <a:prstGeom prst="rect">
            <a:avLst/>
          </a:prstGeom>
          <a:noFill/>
          <a:ln>
            <a:noFill/>
          </a:ln>
        </p:spPr>
      </p:pic>
      <p:sp>
        <p:nvSpPr>
          <p:cNvPr id="64" name="Google Shape;64;p5"/>
          <p:cNvSpPr/>
          <p:nvPr/>
        </p:nvSpPr>
        <p:spPr>
          <a:xfrm>
            <a:off x="822960" y="2926080"/>
            <a:ext cx="2880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600"/>
              <a:buFont typeface="Cambria"/>
              <a:buNone/>
            </a:pPr>
            <a:r>
              <a:rPr lang="en-US" sz="2000" b="1" i="0" u="none" strike="noStrike" cap="none">
                <a:solidFill>
                  <a:srgbClr val="223333"/>
                </a:solidFill>
                <a:latin typeface="Cambria"/>
                <a:ea typeface="Cambria"/>
                <a:cs typeface="Cambria"/>
                <a:sym typeface="Cambria"/>
              </a:rPr>
              <a:t>離職リスクの潜在化</a:t>
            </a:r>
            <a:endParaRPr sz="2000" b="1" i="0" u="none" strike="noStrike" cap="none">
              <a:solidFill>
                <a:schemeClr val="dk1"/>
              </a:solidFill>
              <a:latin typeface="Calibri"/>
              <a:ea typeface="Calibri"/>
              <a:cs typeface="Calibri"/>
              <a:sym typeface="Calibri"/>
            </a:endParaRPr>
          </a:p>
        </p:txBody>
      </p:sp>
      <p:sp>
        <p:nvSpPr>
          <p:cNvPr id="65" name="Google Shape;65;p5"/>
          <p:cNvSpPr/>
          <p:nvPr/>
        </p:nvSpPr>
        <p:spPr>
          <a:xfrm>
            <a:off x="822960" y="3611880"/>
            <a:ext cx="2880360" cy="173736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250"/>
              <a:buFont typeface="Calibri"/>
              <a:buNone/>
            </a:pPr>
            <a:r>
              <a:rPr lang="en-US" sz="1600" b="1" i="0" u="none" strike="noStrike" cap="none" dirty="0" err="1">
                <a:solidFill>
                  <a:srgbClr val="6B7B7B"/>
                </a:solidFill>
                <a:latin typeface="Calibri"/>
                <a:ea typeface="Calibri"/>
                <a:cs typeface="Calibri"/>
                <a:sym typeface="Calibri"/>
              </a:rPr>
              <a:t>将来不安やキャリアの停滞感は表面化しにくく</a:t>
            </a:r>
            <a:r>
              <a:rPr lang="en-US" sz="1250" b="1" i="0" u="none" strike="noStrike" cap="none" dirty="0" err="1">
                <a:solidFill>
                  <a:srgbClr val="6B7B7B"/>
                </a:solidFill>
                <a:latin typeface="Calibri"/>
                <a:ea typeface="Calibri"/>
                <a:cs typeface="Calibri"/>
                <a:sym typeface="Calibri"/>
              </a:rPr>
              <a:t>、気づいた時には離職意向が固まっていることも</a:t>
            </a:r>
            <a:r>
              <a:rPr lang="en-US" sz="1250" b="1" i="0" u="none" strike="noStrike" cap="none" dirty="0">
                <a:solidFill>
                  <a:srgbClr val="6B7B7B"/>
                </a:solidFill>
                <a:latin typeface="Calibri"/>
                <a:ea typeface="Calibri"/>
                <a:cs typeface="Calibri"/>
                <a:sym typeface="Calibri"/>
              </a:rPr>
              <a:t>。</a:t>
            </a:r>
            <a:endParaRPr sz="1250" b="1" i="0" u="none" strike="noStrike" cap="none" dirty="0">
              <a:solidFill>
                <a:schemeClr val="dk1"/>
              </a:solidFill>
              <a:latin typeface="Calibri"/>
              <a:ea typeface="Calibri"/>
              <a:cs typeface="Calibri"/>
              <a:sym typeface="Calibri"/>
            </a:endParaRPr>
          </a:p>
        </p:txBody>
      </p:sp>
      <p:sp>
        <p:nvSpPr>
          <p:cNvPr id="66" name="Google Shape;66;p5"/>
          <p:cNvSpPr/>
          <p:nvPr/>
        </p:nvSpPr>
        <p:spPr>
          <a:xfrm>
            <a:off x="4233672" y="1645920"/>
            <a:ext cx="3429000" cy="3840480"/>
          </a:xfrm>
          <a:prstGeom prst="roundRect">
            <a:avLst>
              <a:gd name="adj" fmla="val 2133"/>
            </a:avLst>
          </a:prstGeom>
          <a:solidFill>
            <a:srgbClr val="F4F8F6"/>
          </a:solidFill>
          <a:ln>
            <a:noFill/>
          </a:ln>
          <a:effectLst>
            <a:outerShdw blurRad="76200" dist="25400" dir="5400000" algn="bl" rotWithShape="0">
              <a:srgbClr val="000000">
                <a:alpha val="1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67" name="Google Shape;67;p5"/>
          <p:cNvSpPr/>
          <p:nvPr/>
        </p:nvSpPr>
        <p:spPr>
          <a:xfrm>
            <a:off x="4553712" y="196596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68" name="Google Shape;68;p5" descr="/sessions/great-amazing-brahmagupta/mnt/outputs/icons/trendDown.png"/>
          <p:cNvPicPr preferRelativeResize="0"/>
          <p:nvPr/>
        </p:nvPicPr>
        <p:blipFill rotWithShape="1">
          <a:blip r:embed="rId4">
            <a:alphaModFix/>
          </a:blip>
          <a:srcRect/>
          <a:stretch/>
        </p:blipFill>
        <p:spPr>
          <a:xfrm>
            <a:off x="4758538" y="2170786"/>
            <a:ext cx="321869" cy="321869"/>
          </a:xfrm>
          <a:prstGeom prst="rect">
            <a:avLst/>
          </a:prstGeom>
          <a:noFill/>
          <a:ln>
            <a:noFill/>
          </a:ln>
        </p:spPr>
      </p:pic>
      <p:sp>
        <p:nvSpPr>
          <p:cNvPr id="69" name="Google Shape;69;p5"/>
          <p:cNvSpPr/>
          <p:nvPr/>
        </p:nvSpPr>
        <p:spPr>
          <a:xfrm>
            <a:off x="4507992" y="2926080"/>
            <a:ext cx="2880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600"/>
              <a:buFont typeface="Cambria"/>
              <a:buNone/>
            </a:pPr>
            <a:r>
              <a:rPr lang="en-US" sz="2000" b="1" i="0" u="none" strike="noStrike" cap="none">
                <a:solidFill>
                  <a:srgbClr val="223333"/>
                </a:solidFill>
                <a:latin typeface="Cambria"/>
                <a:ea typeface="Cambria"/>
                <a:cs typeface="Cambria"/>
                <a:sym typeface="Cambria"/>
              </a:rPr>
              <a:t>ベテラン社員の意欲低下</a:t>
            </a:r>
            <a:endParaRPr sz="2000" b="1" i="0" u="none" strike="noStrike" cap="none">
              <a:solidFill>
                <a:schemeClr val="dk1"/>
              </a:solidFill>
              <a:latin typeface="Calibri"/>
              <a:ea typeface="Calibri"/>
              <a:cs typeface="Calibri"/>
              <a:sym typeface="Calibri"/>
            </a:endParaRPr>
          </a:p>
        </p:txBody>
      </p:sp>
      <p:sp>
        <p:nvSpPr>
          <p:cNvPr id="70" name="Google Shape;70;p5"/>
          <p:cNvSpPr/>
          <p:nvPr/>
        </p:nvSpPr>
        <p:spPr>
          <a:xfrm>
            <a:off x="4507992" y="3611880"/>
            <a:ext cx="2880360" cy="173736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250"/>
              <a:buFont typeface="Calibri"/>
              <a:buNone/>
            </a:pPr>
            <a:r>
              <a:rPr lang="en-US" sz="1250" b="1" i="0" u="none" strike="noStrike" cap="none" dirty="0">
                <a:solidFill>
                  <a:srgbClr val="6B7B7B"/>
                </a:solidFill>
                <a:latin typeface="Calibri"/>
                <a:ea typeface="Calibri"/>
                <a:cs typeface="Calibri"/>
                <a:sym typeface="Calibri"/>
              </a:rPr>
              <a:t>再雇用者の約60%</a:t>
            </a:r>
            <a:r>
              <a:rPr lang="en-US" sz="1600" b="1" i="0" u="none" strike="noStrike" cap="none" dirty="0">
                <a:solidFill>
                  <a:srgbClr val="6B7B7B"/>
                </a:solidFill>
                <a:latin typeface="Calibri"/>
                <a:ea typeface="Calibri"/>
                <a:cs typeface="Calibri"/>
                <a:sym typeface="Calibri"/>
              </a:rPr>
              <a:t>がモチベーション低下を経験</a:t>
            </a:r>
            <a:r>
              <a:rPr lang="en-US" sz="1250" b="1" i="0" u="none" strike="noStrike" cap="none" dirty="0">
                <a:solidFill>
                  <a:srgbClr val="6B7B7B"/>
                </a:solidFill>
                <a:latin typeface="Calibri"/>
                <a:ea typeface="Calibri"/>
                <a:cs typeface="Calibri"/>
                <a:sym typeface="Calibri"/>
              </a:rPr>
              <a:t>。戦力低下と早期離職が同時に進行します。</a:t>
            </a:r>
            <a:endParaRPr sz="1250" b="1" i="0" u="none" strike="noStrike" cap="none" dirty="0">
              <a:solidFill>
                <a:schemeClr val="dk1"/>
              </a:solidFill>
              <a:latin typeface="Calibri"/>
              <a:ea typeface="Calibri"/>
              <a:cs typeface="Calibri"/>
              <a:sym typeface="Calibri"/>
            </a:endParaRPr>
          </a:p>
        </p:txBody>
      </p:sp>
      <p:sp>
        <p:nvSpPr>
          <p:cNvPr id="71" name="Google Shape;71;p5"/>
          <p:cNvSpPr/>
          <p:nvPr/>
        </p:nvSpPr>
        <p:spPr>
          <a:xfrm>
            <a:off x="7894320" y="1645920"/>
            <a:ext cx="3429000" cy="3840480"/>
          </a:xfrm>
          <a:prstGeom prst="roundRect">
            <a:avLst>
              <a:gd name="adj" fmla="val 2133"/>
            </a:avLst>
          </a:prstGeom>
          <a:solidFill>
            <a:srgbClr val="F4F8F6"/>
          </a:solidFill>
          <a:ln>
            <a:noFill/>
          </a:ln>
          <a:effectLst>
            <a:outerShdw blurRad="76200" dist="25400" dir="5400000" algn="bl" rotWithShape="0">
              <a:srgbClr val="000000">
                <a:alpha val="1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72" name="Google Shape;72;p5"/>
          <p:cNvSpPr/>
          <p:nvPr/>
        </p:nvSpPr>
        <p:spPr>
          <a:xfrm>
            <a:off x="8238744" y="196596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73" name="Google Shape;73;p5" descr="/sessions/great-amazing-brahmagupta/mnt/outputs/icons/puzzle.png"/>
          <p:cNvPicPr preferRelativeResize="0"/>
          <p:nvPr/>
        </p:nvPicPr>
        <p:blipFill rotWithShape="1">
          <a:blip r:embed="rId5">
            <a:alphaModFix/>
          </a:blip>
          <a:srcRect/>
          <a:stretch/>
        </p:blipFill>
        <p:spPr>
          <a:xfrm>
            <a:off x="8443570" y="2170786"/>
            <a:ext cx="321869" cy="321869"/>
          </a:xfrm>
          <a:prstGeom prst="rect">
            <a:avLst/>
          </a:prstGeom>
          <a:noFill/>
          <a:ln>
            <a:noFill/>
          </a:ln>
        </p:spPr>
      </p:pic>
      <p:sp>
        <p:nvSpPr>
          <p:cNvPr id="74" name="Google Shape;74;p5"/>
          <p:cNvSpPr/>
          <p:nvPr/>
        </p:nvSpPr>
        <p:spPr>
          <a:xfrm>
            <a:off x="8193024" y="2926080"/>
            <a:ext cx="288036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600"/>
              <a:buFont typeface="Cambria"/>
              <a:buNone/>
            </a:pPr>
            <a:r>
              <a:rPr lang="en-US" sz="2000" b="1" i="0" u="none" strike="noStrike" cap="none">
                <a:solidFill>
                  <a:srgbClr val="223333"/>
                </a:solidFill>
                <a:latin typeface="Cambria"/>
                <a:ea typeface="Cambria"/>
                <a:cs typeface="Cambria"/>
                <a:sym typeface="Cambria"/>
              </a:rPr>
              <a:t>支援施策の分断</a:t>
            </a:r>
            <a:endParaRPr sz="2000" b="1" i="0" u="none" strike="noStrike" cap="none">
              <a:solidFill>
                <a:schemeClr val="dk1"/>
              </a:solidFill>
              <a:latin typeface="Calibri"/>
              <a:ea typeface="Calibri"/>
              <a:cs typeface="Calibri"/>
              <a:sym typeface="Calibri"/>
            </a:endParaRPr>
          </a:p>
        </p:txBody>
      </p:sp>
      <p:sp>
        <p:nvSpPr>
          <p:cNvPr id="75" name="Google Shape;75;p5"/>
          <p:cNvSpPr/>
          <p:nvPr/>
        </p:nvSpPr>
        <p:spPr>
          <a:xfrm>
            <a:off x="8193024" y="3611880"/>
            <a:ext cx="2880360" cy="173736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250"/>
              <a:buFont typeface="Calibri"/>
              <a:buNone/>
            </a:pPr>
            <a:r>
              <a:rPr lang="en-US" sz="1250" b="1" i="0" u="none" strike="noStrike" cap="none" dirty="0">
                <a:solidFill>
                  <a:srgbClr val="6B7B7B"/>
                </a:solidFill>
                <a:latin typeface="Calibri"/>
                <a:ea typeface="Calibri"/>
                <a:cs typeface="Calibri"/>
                <a:sym typeface="Calibri"/>
              </a:rPr>
              <a:t>キャリア研修・1on1・</a:t>
            </a:r>
            <a:r>
              <a:rPr lang="en-US" sz="1600" b="1" i="0" u="none" strike="noStrike" cap="none" dirty="0">
                <a:solidFill>
                  <a:srgbClr val="6B7B7B"/>
                </a:solidFill>
                <a:latin typeface="Calibri"/>
                <a:ea typeface="Calibri"/>
                <a:cs typeface="Calibri"/>
                <a:sym typeface="Calibri"/>
              </a:rPr>
              <a:t>福利厚生がバラバラに存在し</a:t>
            </a:r>
            <a:r>
              <a:rPr lang="en-US" sz="1250" b="1" i="0" u="none" strike="noStrike" cap="none" dirty="0">
                <a:solidFill>
                  <a:srgbClr val="6B7B7B"/>
                </a:solidFill>
                <a:latin typeface="Calibri"/>
                <a:ea typeface="Calibri"/>
                <a:cs typeface="Calibri"/>
                <a:sym typeface="Calibri"/>
              </a:rPr>
              <a:t>、社員個人の実情に即した統合支援が不足しがちです。</a:t>
            </a:r>
            <a:endParaRPr sz="1250" b="1" i="0" u="none" strike="noStrike" cap="none" dirty="0">
              <a:solidFill>
                <a:schemeClr val="dk1"/>
              </a:solidFill>
              <a:latin typeface="Calibri"/>
              <a:ea typeface="Calibri"/>
              <a:cs typeface="Calibri"/>
              <a:sym typeface="Calibri"/>
            </a:endParaRPr>
          </a:p>
        </p:txBody>
      </p:sp>
      <p:sp>
        <p:nvSpPr>
          <p:cNvPr id="76" name="Google Shape;76;p5"/>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77" name="Google Shape;77;p5"/>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3</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6"/>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CONCEPT</a:t>
            </a:r>
            <a:endParaRPr sz="1300" b="0" i="0" u="none" strike="noStrike" cap="none">
              <a:solidFill>
                <a:schemeClr val="dk1"/>
              </a:solidFill>
              <a:latin typeface="Calibri"/>
              <a:ea typeface="Calibri"/>
              <a:cs typeface="Calibri"/>
              <a:sym typeface="Calibri"/>
            </a:endParaRPr>
          </a:p>
        </p:txBody>
      </p:sp>
      <p:sp>
        <p:nvSpPr>
          <p:cNvPr id="84" name="Google Shape;84;p6"/>
          <p:cNvSpPr/>
          <p:nvPr/>
        </p:nvSpPr>
        <p:spPr>
          <a:xfrm>
            <a:off x="548640" y="640080"/>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Careepairのコンセプト｜3つの力の統合</a:t>
            </a:r>
            <a:endParaRPr sz="2800" b="0" i="0" u="none" strike="noStrike" cap="none">
              <a:solidFill>
                <a:schemeClr val="dk1"/>
              </a:solidFill>
              <a:latin typeface="Calibri"/>
              <a:ea typeface="Calibri"/>
              <a:cs typeface="Calibri"/>
              <a:sym typeface="Calibri"/>
            </a:endParaRPr>
          </a:p>
        </p:txBody>
      </p:sp>
      <p:sp>
        <p:nvSpPr>
          <p:cNvPr id="85" name="Google Shape;85;p6"/>
          <p:cNvSpPr/>
          <p:nvPr/>
        </p:nvSpPr>
        <p:spPr>
          <a:xfrm>
            <a:off x="548640" y="1645920"/>
            <a:ext cx="3429000" cy="2834640"/>
          </a:xfrm>
          <a:prstGeom prst="roundRect">
            <a:avLst>
              <a:gd name="adj" fmla="val 2581"/>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86" name="Google Shape;86;p6"/>
          <p:cNvSpPr/>
          <p:nvPr/>
        </p:nvSpPr>
        <p:spPr>
          <a:xfrm>
            <a:off x="1874520" y="1965960"/>
            <a:ext cx="777240" cy="77724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87" name="Google Shape;87;p6" descr="/sessions/great-amazing-brahmagupta/mnt/outputs/icons/teach.png"/>
          <p:cNvPicPr preferRelativeResize="0"/>
          <p:nvPr/>
        </p:nvPicPr>
        <p:blipFill rotWithShape="1">
          <a:blip r:embed="rId3">
            <a:alphaModFix/>
          </a:blip>
          <a:srcRect/>
          <a:stretch/>
        </p:blipFill>
        <p:spPr>
          <a:xfrm>
            <a:off x="2092147" y="2183587"/>
            <a:ext cx="341986" cy="341986"/>
          </a:xfrm>
          <a:prstGeom prst="rect">
            <a:avLst/>
          </a:prstGeom>
          <a:noFill/>
          <a:ln>
            <a:noFill/>
          </a:ln>
        </p:spPr>
      </p:pic>
      <p:sp>
        <p:nvSpPr>
          <p:cNvPr id="88" name="Google Shape;88;p6"/>
          <p:cNvSpPr/>
          <p:nvPr/>
        </p:nvSpPr>
        <p:spPr>
          <a:xfrm>
            <a:off x="777240" y="2926080"/>
            <a:ext cx="297180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23333"/>
              </a:buClr>
              <a:buSzPts val="1450"/>
              <a:buFont typeface="Cambria"/>
              <a:buNone/>
            </a:pPr>
            <a:r>
              <a:rPr lang="en-US" b="1" i="0" u="none" strike="noStrike" cap="none">
                <a:solidFill>
                  <a:srgbClr val="223333"/>
                </a:solidFill>
                <a:latin typeface="Cambria"/>
                <a:ea typeface="Cambria"/>
                <a:cs typeface="Cambria"/>
                <a:sym typeface="Cambria"/>
              </a:rPr>
              <a:t>キャリアコンサルティング</a:t>
            </a:r>
            <a:endParaRPr b="1" i="0" u="none" strike="noStrike" cap="none">
              <a:solidFill>
                <a:schemeClr val="dk1"/>
              </a:solidFill>
              <a:latin typeface="Calibri"/>
              <a:ea typeface="Calibri"/>
              <a:cs typeface="Calibri"/>
              <a:sym typeface="Calibri"/>
            </a:endParaRPr>
          </a:p>
        </p:txBody>
      </p:sp>
      <p:sp>
        <p:nvSpPr>
          <p:cNvPr id="89" name="Google Shape;89;p6"/>
          <p:cNvSpPr/>
          <p:nvPr/>
        </p:nvSpPr>
        <p:spPr>
          <a:xfrm>
            <a:off x="822960" y="3474720"/>
            <a:ext cx="2880360" cy="914400"/>
          </a:xfrm>
          <a:prstGeom prst="rect">
            <a:avLst/>
          </a:prstGeom>
          <a:noFill/>
          <a:ln>
            <a:noFill/>
          </a:ln>
        </p:spPr>
        <p:txBody>
          <a:bodyPr spcFirstLastPara="1" wrap="square" lIns="0" tIns="0" rIns="0" bIns="0" anchor="ctr" anchorCtr="0">
            <a:noAutofit/>
          </a:bodyPr>
          <a:lstStyle/>
          <a:p>
            <a:pPr marL="0" marR="0" lvl="0" indent="0" rtl="0">
              <a:lnSpc>
                <a:spcPct val="120000"/>
              </a:lnSpc>
              <a:spcBef>
                <a:spcPts val="0"/>
              </a:spcBef>
              <a:spcAft>
                <a:spcPts val="0"/>
              </a:spcAft>
              <a:buClr>
                <a:srgbClr val="6B7B7B"/>
              </a:buClr>
              <a:buSzPts val="1150"/>
              <a:buFont typeface="Calibri"/>
              <a:buNone/>
            </a:pPr>
            <a:r>
              <a:rPr lang="en-US" sz="1600" b="1" i="0" u="none" strike="noStrike" cap="none" dirty="0" err="1">
                <a:solidFill>
                  <a:srgbClr val="6B7B7B"/>
                </a:solidFill>
                <a:latin typeface="Calibri"/>
                <a:ea typeface="Calibri"/>
                <a:cs typeface="Calibri"/>
                <a:sym typeface="Calibri"/>
              </a:rPr>
              <a:t>国家資格キャリアコンサルタントによる</a:t>
            </a:r>
            <a:r>
              <a:rPr lang="en-US" sz="1150" b="1" i="0" u="none" strike="noStrike" cap="none" dirty="0" err="1">
                <a:solidFill>
                  <a:srgbClr val="6B7B7B"/>
                </a:solidFill>
                <a:latin typeface="Calibri"/>
                <a:ea typeface="Calibri"/>
                <a:cs typeface="Calibri"/>
                <a:sym typeface="Calibri"/>
              </a:rPr>
              <a:t>、対話を通じたキャリア形成支援</a:t>
            </a:r>
            <a:endParaRPr sz="1150" b="1" i="0" u="none" strike="noStrike" cap="none" dirty="0">
              <a:solidFill>
                <a:schemeClr val="dk1"/>
              </a:solidFill>
              <a:latin typeface="Calibri"/>
              <a:ea typeface="Calibri"/>
              <a:cs typeface="Calibri"/>
              <a:sym typeface="Calibri"/>
            </a:endParaRPr>
          </a:p>
        </p:txBody>
      </p:sp>
      <p:sp>
        <p:nvSpPr>
          <p:cNvPr id="90" name="Google Shape;90;p6"/>
          <p:cNvSpPr/>
          <p:nvPr/>
        </p:nvSpPr>
        <p:spPr>
          <a:xfrm>
            <a:off x="4233672" y="1645920"/>
            <a:ext cx="3429000" cy="2834640"/>
          </a:xfrm>
          <a:prstGeom prst="roundRect">
            <a:avLst>
              <a:gd name="adj" fmla="val 2581"/>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91" name="Google Shape;91;p6"/>
          <p:cNvSpPr/>
          <p:nvPr/>
        </p:nvSpPr>
        <p:spPr>
          <a:xfrm>
            <a:off x="5559552" y="1965960"/>
            <a:ext cx="777240" cy="77724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92" name="Google Shape;92;p6" descr="/sessions/great-amazing-brahmagupta/mnt/outputs/icons/chartLine.png"/>
          <p:cNvPicPr preferRelativeResize="0"/>
          <p:nvPr/>
        </p:nvPicPr>
        <p:blipFill rotWithShape="1">
          <a:blip r:embed="rId4">
            <a:alphaModFix/>
          </a:blip>
          <a:srcRect/>
          <a:stretch/>
        </p:blipFill>
        <p:spPr>
          <a:xfrm>
            <a:off x="5777179" y="2183587"/>
            <a:ext cx="341986" cy="341986"/>
          </a:xfrm>
          <a:prstGeom prst="rect">
            <a:avLst/>
          </a:prstGeom>
          <a:noFill/>
          <a:ln>
            <a:noFill/>
          </a:ln>
        </p:spPr>
      </p:pic>
      <p:sp>
        <p:nvSpPr>
          <p:cNvPr id="93" name="Google Shape;93;p6"/>
          <p:cNvSpPr/>
          <p:nvPr/>
        </p:nvSpPr>
        <p:spPr>
          <a:xfrm>
            <a:off x="4462272" y="2926080"/>
            <a:ext cx="297180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23333"/>
              </a:buClr>
              <a:buSzPts val="1450"/>
              <a:buFont typeface="Cambria"/>
              <a:buNone/>
            </a:pPr>
            <a:r>
              <a:rPr lang="en-US" b="1" i="0" u="none" strike="noStrike" cap="none">
                <a:solidFill>
                  <a:srgbClr val="223333"/>
                </a:solidFill>
                <a:latin typeface="Cambria"/>
                <a:ea typeface="Cambria"/>
                <a:cs typeface="Cambria"/>
                <a:sym typeface="Cambria"/>
              </a:rPr>
              <a:t>AFP（ライフプラン）</a:t>
            </a:r>
            <a:endParaRPr b="1" i="0" u="none" strike="noStrike" cap="none">
              <a:solidFill>
                <a:schemeClr val="dk1"/>
              </a:solidFill>
              <a:latin typeface="Calibri"/>
              <a:ea typeface="Calibri"/>
              <a:cs typeface="Calibri"/>
              <a:sym typeface="Calibri"/>
            </a:endParaRPr>
          </a:p>
        </p:txBody>
      </p:sp>
      <p:sp>
        <p:nvSpPr>
          <p:cNvPr id="94" name="Google Shape;94;p6"/>
          <p:cNvSpPr/>
          <p:nvPr/>
        </p:nvSpPr>
        <p:spPr>
          <a:xfrm>
            <a:off x="4507992" y="3474720"/>
            <a:ext cx="2880360" cy="914400"/>
          </a:xfrm>
          <a:prstGeom prst="rect">
            <a:avLst/>
          </a:prstGeom>
          <a:noFill/>
          <a:ln>
            <a:noFill/>
          </a:ln>
        </p:spPr>
        <p:txBody>
          <a:bodyPr spcFirstLastPara="1" wrap="square" lIns="0" tIns="0" rIns="0" bIns="0" anchor="ctr" anchorCtr="0">
            <a:noAutofit/>
          </a:bodyPr>
          <a:lstStyle/>
          <a:p>
            <a:pPr marL="0" marR="0" lvl="0" indent="0" rtl="0">
              <a:lnSpc>
                <a:spcPct val="120000"/>
              </a:lnSpc>
              <a:spcBef>
                <a:spcPts val="0"/>
              </a:spcBef>
              <a:spcAft>
                <a:spcPts val="0"/>
              </a:spcAft>
              <a:buClr>
                <a:srgbClr val="6B7B7B"/>
              </a:buClr>
              <a:buSzPts val="1150"/>
              <a:buFont typeface="Calibri"/>
              <a:buNone/>
            </a:pPr>
            <a:r>
              <a:rPr lang="en-US" sz="1150" b="1" i="0" u="none" strike="noStrike" cap="none" dirty="0" err="1">
                <a:solidFill>
                  <a:srgbClr val="6B7B7B"/>
                </a:solidFill>
                <a:latin typeface="Calibri"/>
                <a:ea typeface="Calibri"/>
                <a:cs typeface="Calibri"/>
                <a:sym typeface="Calibri"/>
              </a:rPr>
              <a:t>収入・支出・資産・</a:t>
            </a:r>
            <a:r>
              <a:rPr lang="en-US" sz="1600" b="1" i="0" u="none" strike="noStrike" cap="none" dirty="0" err="1">
                <a:solidFill>
                  <a:srgbClr val="6B7B7B"/>
                </a:solidFill>
                <a:latin typeface="Calibri"/>
                <a:ea typeface="Calibri"/>
                <a:cs typeface="Calibri"/>
                <a:sym typeface="Calibri"/>
              </a:rPr>
              <a:t>保険を見える化するキャッシュフロー表と超長期シミュレーション</a:t>
            </a:r>
            <a:endParaRPr sz="1600" b="1" i="0" u="none" strike="noStrike" cap="none" dirty="0">
              <a:solidFill>
                <a:schemeClr val="dk1"/>
              </a:solidFill>
              <a:latin typeface="Calibri"/>
              <a:ea typeface="Calibri"/>
              <a:cs typeface="Calibri"/>
              <a:sym typeface="Calibri"/>
            </a:endParaRPr>
          </a:p>
        </p:txBody>
      </p:sp>
      <p:sp>
        <p:nvSpPr>
          <p:cNvPr id="95" name="Google Shape;95;p6"/>
          <p:cNvSpPr/>
          <p:nvPr/>
        </p:nvSpPr>
        <p:spPr>
          <a:xfrm>
            <a:off x="7918704" y="1645920"/>
            <a:ext cx="3429000" cy="2834640"/>
          </a:xfrm>
          <a:prstGeom prst="roundRect">
            <a:avLst>
              <a:gd name="adj" fmla="val 2581"/>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96" name="Google Shape;96;p6"/>
          <p:cNvSpPr/>
          <p:nvPr/>
        </p:nvSpPr>
        <p:spPr>
          <a:xfrm>
            <a:off x="9244584" y="1965960"/>
            <a:ext cx="777240" cy="77724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97" name="Google Shape;97;p6" descr="/sessions/great-amazing-brahmagupta/mnt/outputs/icons/robot.png"/>
          <p:cNvPicPr preferRelativeResize="0"/>
          <p:nvPr/>
        </p:nvPicPr>
        <p:blipFill rotWithShape="1">
          <a:blip r:embed="rId5">
            <a:alphaModFix/>
          </a:blip>
          <a:srcRect/>
          <a:stretch/>
        </p:blipFill>
        <p:spPr>
          <a:xfrm>
            <a:off x="9462211" y="2183587"/>
            <a:ext cx="341986" cy="341986"/>
          </a:xfrm>
          <a:prstGeom prst="rect">
            <a:avLst/>
          </a:prstGeom>
          <a:noFill/>
          <a:ln>
            <a:noFill/>
          </a:ln>
        </p:spPr>
      </p:pic>
      <p:sp>
        <p:nvSpPr>
          <p:cNvPr id="98" name="Google Shape;98;p6"/>
          <p:cNvSpPr/>
          <p:nvPr/>
        </p:nvSpPr>
        <p:spPr>
          <a:xfrm>
            <a:off x="8147304" y="2926080"/>
            <a:ext cx="297180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23333"/>
              </a:buClr>
              <a:buSzPts val="1450"/>
              <a:buFont typeface="Cambria"/>
              <a:buNone/>
            </a:pPr>
            <a:r>
              <a:rPr lang="en-US" b="1" i="0" u="none" strike="noStrike" cap="none">
                <a:solidFill>
                  <a:srgbClr val="223333"/>
                </a:solidFill>
                <a:latin typeface="Cambria"/>
                <a:ea typeface="Cambria"/>
                <a:cs typeface="Cambria"/>
                <a:sym typeface="Cambria"/>
              </a:rPr>
              <a:t>生成AI分析</a:t>
            </a:r>
            <a:endParaRPr b="1" i="0" u="none" strike="noStrike" cap="none">
              <a:solidFill>
                <a:schemeClr val="dk1"/>
              </a:solidFill>
              <a:latin typeface="Calibri"/>
              <a:ea typeface="Calibri"/>
              <a:cs typeface="Calibri"/>
              <a:sym typeface="Calibri"/>
            </a:endParaRPr>
          </a:p>
        </p:txBody>
      </p:sp>
      <p:sp>
        <p:nvSpPr>
          <p:cNvPr id="99" name="Google Shape;99;p6"/>
          <p:cNvSpPr/>
          <p:nvPr/>
        </p:nvSpPr>
        <p:spPr>
          <a:xfrm>
            <a:off x="8193024" y="3474720"/>
            <a:ext cx="2880360" cy="914400"/>
          </a:xfrm>
          <a:prstGeom prst="rect">
            <a:avLst/>
          </a:prstGeom>
          <a:noFill/>
          <a:ln>
            <a:noFill/>
          </a:ln>
        </p:spPr>
        <p:txBody>
          <a:bodyPr spcFirstLastPara="1" wrap="square" lIns="0" tIns="0" rIns="0" bIns="0" anchor="ctr" anchorCtr="0">
            <a:noAutofit/>
          </a:bodyPr>
          <a:lstStyle/>
          <a:p>
            <a:pPr marL="0" marR="0" lvl="0" indent="0" rtl="0">
              <a:lnSpc>
                <a:spcPct val="120000"/>
              </a:lnSpc>
              <a:spcBef>
                <a:spcPts val="0"/>
              </a:spcBef>
              <a:spcAft>
                <a:spcPts val="0"/>
              </a:spcAft>
              <a:buClr>
                <a:srgbClr val="6B7B7B"/>
              </a:buClr>
              <a:buSzPts val="1150"/>
              <a:buFont typeface="Calibri"/>
              <a:buNone/>
            </a:pPr>
            <a:r>
              <a:rPr lang="en-US" sz="1150" b="1" i="0" u="none" strike="noStrike" cap="none" dirty="0" err="1">
                <a:solidFill>
                  <a:srgbClr val="6B7B7B"/>
                </a:solidFill>
                <a:latin typeface="Calibri"/>
                <a:ea typeface="Calibri"/>
                <a:cs typeface="Calibri"/>
                <a:sym typeface="Calibri"/>
              </a:rPr>
              <a:t>アンケート・診断結果をAIが即時分析し、</a:t>
            </a:r>
            <a:r>
              <a:rPr lang="en-US" sz="1600" b="1" i="0" u="none" strike="noStrike" cap="none" dirty="0" err="1">
                <a:solidFill>
                  <a:srgbClr val="6B7B7B"/>
                </a:solidFill>
                <a:latin typeface="Calibri"/>
                <a:ea typeface="Calibri"/>
                <a:cs typeface="Calibri"/>
                <a:sym typeface="Calibri"/>
              </a:rPr>
              <a:t>対話の質とスピードを高める</a:t>
            </a:r>
            <a:endParaRPr sz="1600" b="1" i="0" u="none" strike="noStrike" cap="none" dirty="0">
              <a:solidFill>
                <a:schemeClr val="dk1"/>
              </a:solidFill>
              <a:latin typeface="Calibri"/>
              <a:ea typeface="Calibri"/>
              <a:cs typeface="Calibri"/>
              <a:sym typeface="Calibri"/>
            </a:endParaRPr>
          </a:p>
        </p:txBody>
      </p:sp>
      <p:sp>
        <p:nvSpPr>
          <p:cNvPr id="100" name="Google Shape;100;p6"/>
          <p:cNvSpPr/>
          <p:nvPr/>
        </p:nvSpPr>
        <p:spPr>
          <a:xfrm>
            <a:off x="548640" y="4709160"/>
            <a:ext cx="10881360" cy="960120"/>
          </a:xfrm>
          <a:prstGeom prst="roundRect">
            <a:avLst>
              <a:gd name="adj" fmla="val 7619"/>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dirty="0"/>
          </a:p>
        </p:txBody>
      </p:sp>
      <p:sp>
        <p:nvSpPr>
          <p:cNvPr id="101" name="Google Shape;101;p6"/>
          <p:cNvSpPr/>
          <p:nvPr/>
        </p:nvSpPr>
        <p:spPr>
          <a:xfrm>
            <a:off x="822960" y="4709160"/>
            <a:ext cx="10332720" cy="9601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mbria"/>
              <a:buNone/>
            </a:pPr>
            <a:r>
              <a:rPr lang="en-US" sz="1500" b="1" i="0" u="none" strike="noStrike" cap="none" dirty="0">
                <a:solidFill>
                  <a:srgbClr val="FFFFFF"/>
                </a:solidFill>
                <a:latin typeface="Cambria"/>
                <a:ea typeface="Cambria"/>
                <a:cs typeface="Cambria"/>
                <a:sym typeface="Cambria"/>
              </a:rPr>
              <a:t>3</a:t>
            </a:r>
            <a:r>
              <a:rPr lang="en-US" b="1" i="0" u="none" strike="noStrike" cap="none" dirty="0">
                <a:solidFill>
                  <a:srgbClr val="FFFFFF"/>
                </a:solidFill>
                <a:latin typeface="Cambria"/>
                <a:ea typeface="Cambria"/>
                <a:cs typeface="Cambria"/>
                <a:sym typeface="Cambria"/>
              </a:rPr>
              <a:t>つの力を一人の担当者が統合提供 → 「</a:t>
            </a:r>
            <a:r>
              <a:rPr lang="en-US" b="1" i="0" u="none" strike="noStrike" cap="none" dirty="0" err="1">
                <a:solidFill>
                  <a:srgbClr val="FFFFFF"/>
                </a:solidFill>
                <a:latin typeface="Cambria"/>
                <a:ea typeface="Cambria"/>
                <a:cs typeface="Cambria"/>
                <a:sym typeface="Cambria"/>
              </a:rPr>
              <a:t>キャリア相談」と「お金の相談」を分断させない伴走支援</a:t>
            </a:r>
            <a:endParaRPr b="1" i="0" u="none" strike="noStrike" cap="none" dirty="0">
              <a:solidFill>
                <a:schemeClr val="dk1"/>
              </a:solidFill>
              <a:latin typeface="Calibri"/>
              <a:ea typeface="Calibri"/>
              <a:cs typeface="Calibri"/>
              <a:sym typeface="Calibri"/>
            </a:endParaRPr>
          </a:p>
        </p:txBody>
      </p:sp>
      <p:sp>
        <p:nvSpPr>
          <p:cNvPr id="102" name="Google Shape;102;p6"/>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103" name="Google Shape;103;p6"/>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4</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7"/>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WHY US</a:t>
            </a:r>
            <a:endParaRPr sz="1300" b="0" i="0" u="none" strike="noStrike" cap="none">
              <a:solidFill>
                <a:schemeClr val="dk1"/>
              </a:solidFill>
              <a:latin typeface="Calibri"/>
              <a:ea typeface="Calibri"/>
              <a:cs typeface="Calibri"/>
              <a:sym typeface="Calibri"/>
            </a:endParaRPr>
          </a:p>
        </p:txBody>
      </p:sp>
      <p:sp>
        <p:nvSpPr>
          <p:cNvPr id="110" name="Google Shape;110;p7"/>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選ばれる5つの理由</a:t>
            </a:r>
            <a:endParaRPr sz="2800" b="0" i="0" u="none" strike="noStrike" cap="none">
              <a:solidFill>
                <a:schemeClr val="dk1"/>
              </a:solidFill>
              <a:latin typeface="Calibri"/>
              <a:ea typeface="Calibri"/>
              <a:cs typeface="Calibri"/>
              <a:sym typeface="Calibri"/>
            </a:endParaRPr>
          </a:p>
        </p:txBody>
      </p:sp>
      <p:sp>
        <p:nvSpPr>
          <p:cNvPr id="111" name="Google Shape;111;p7"/>
          <p:cNvSpPr/>
          <p:nvPr/>
        </p:nvSpPr>
        <p:spPr>
          <a:xfrm>
            <a:off x="548640" y="1600199"/>
            <a:ext cx="3429000" cy="2015337"/>
          </a:xfrm>
          <a:prstGeom prst="roundRect">
            <a:avLst>
              <a:gd name="adj" fmla="val 432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112" name="Google Shape;112;p7"/>
          <p:cNvSpPr/>
          <p:nvPr/>
        </p:nvSpPr>
        <p:spPr>
          <a:xfrm>
            <a:off x="777240" y="1874520"/>
            <a:ext cx="640080" cy="64008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pic>
        <p:nvPicPr>
          <p:cNvPr id="113" name="Google Shape;113;p7" descr="/sessions/great-amazing-brahmagupta/mnt/outputs/icons/handshake.png"/>
          <p:cNvPicPr preferRelativeResize="0"/>
          <p:nvPr/>
        </p:nvPicPr>
        <p:blipFill rotWithShape="1">
          <a:blip r:embed="rId3">
            <a:alphaModFix/>
          </a:blip>
          <a:srcRect/>
          <a:stretch/>
        </p:blipFill>
        <p:spPr>
          <a:xfrm>
            <a:off x="956462" y="2053742"/>
            <a:ext cx="281635" cy="281635"/>
          </a:xfrm>
          <a:prstGeom prst="rect">
            <a:avLst/>
          </a:prstGeom>
          <a:noFill/>
          <a:ln>
            <a:noFill/>
          </a:ln>
        </p:spPr>
      </p:pic>
      <p:sp>
        <p:nvSpPr>
          <p:cNvPr id="114" name="Google Shape;114;p7"/>
          <p:cNvSpPr/>
          <p:nvPr/>
        </p:nvSpPr>
        <p:spPr>
          <a:xfrm>
            <a:off x="777240" y="260604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sz="1600" b="1" i="0" u="none" strike="noStrike" cap="none">
                <a:solidFill>
                  <a:srgbClr val="223333"/>
                </a:solidFill>
                <a:latin typeface="Cambria"/>
                <a:ea typeface="Cambria"/>
                <a:cs typeface="Cambria"/>
                <a:sym typeface="Cambria"/>
              </a:rPr>
              <a:t>キャリア×AFP統合対応</a:t>
            </a:r>
            <a:endParaRPr sz="1600" b="1" i="0" u="none" strike="noStrike" cap="none">
              <a:solidFill>
                <a:schemeClr val="dk1"/>
              </a:solidFill>
              <a:latin typeface="Calibri"/>
              <a:ea typeface="Calibri"/>
              <a:cs typeface="Calibri"/>
              <a:sym typeface="Calibri"/>
            </a:endParaRPr>
          </a:p>
        </p:txBody>
      </p:sp>
      <p:sp>
        <p:nvSpPr>
          <p:cNvPr id="115" name="Google Shape;115;p7"/>
          <p:cNvSpPr/>
          <p:nvPr/>
        </p:nvSpPr>
        <p:spPr>
          <a:xfrm>
            <a:off x="777240" y="2926080"/>
            <a:ext cx="2971800" cy="4572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6B7B7B"/>
              </a:buClr>
              <a:buSzPts val="1100"/>
              <a:buFont typeface="Calibri"/>
              <a:buNone/>
            </a:pPr>
            <a:r>
              <a:rPr lang="en-US" sz="1600" b="1" i="0" u="none" strike="noStrike" cap="none">
                <a:solidFill>
                  <a:srgbClr val="6B7B7B"/>
                </a:solidFill>
                <a:latin typeface="Calibri"/>
                <a:ea typeface="Calibri"/>
                <a:cs typeface="Calibri"/>
                <a:sym typeface="Calibri"/>
              </a:rPr>
              <a:t>仕事と家計を切り離さないアドバイスが可能です。</a:t>
            </a:r>
            <a:endParaRPr sz="1600" b="1" i="0" u="none" strike="noStrike" cap="none">
              <a:solidFill>
                <a:schemeClr val="dk1"/>
              </a:solidFill>
              <a:latin typeface="Calibri"/>
              <a:ea typeface="Calibri"/>
              <a:cs typeface="Calibri"/>
              <a:sym typeface="Calibri"/>
            </a:endParaRPr>
          </a:p>
        </p:txBody>
      </p:sp>
      <p:sp>
        <p:nvSpPr>
          <p:cNvPr id="116" name="Google Shape;116;p7"/>
          <p:cNvSpPr/>
          <p:nvPr/>
        </p:nvSpPr>
        <p:spPr>
          <a:xfrm>
            <a:off x="4233672" y="1600200"/>
            <a:ext cx="3429000" cy="1962302"/>
          </a:xfrm>
          <a:prstGeom prst="roundRect">
            <a:avLst>
              <a:gd name="adj" fmla="val 432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117" name="Google Shape;117;p7"/>
          <p:cNvSpPr/>
          <p:nvPr/>
        </p:nvSpPr>
        <p:spPr>
          <a:xfrm>
            <a:off x="4462272" y="1874520"/>
            <a:ext cx="640080" cy="64008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pic>
        <p:nvPicPr>
          <p:cNvPr id="118" name="Google Shape;118;p7" descr="/sessions/great-amazing-brahmagupta/mnt/outputs/icons/hardhat.png"/>
          <p:cNvPicPr preferRelativeResize="0"/>
          <p:nvPr/>
        </p:nvPicPr>
        <p:blipFill rotWithShape="1">
          <a:blip r:embed="rId4">
            <a:alphaModFix/>
          </a:blip>
          <a:srcRect/>
          <a:stretch/>
        </p:blipFill>
        <p:spPr>
          <a:xfrm>
            <a:off x="4641494" y="2053742"/>
            <a:ext cx="281635" cy="281635"/>
          </a:xfrm>
          <a:prstGeom prst="rect">
            <a:avLst/>
          </a:prstGeom>
          <a:noFill/>
          <a:ln>
            <a:noFill/>
          </a:ln>
        </p:spPr>
      </p:pic>
      <p:sp>
        <p:nvSpPr>
          <p:cNvPr id="119" name="Google Shape;119;p7"/>
          <p:cNvSpPr/>
          <p:nvPr/>
        </p:nvSpPr>
        <p:spPr>
          <a:xfrm>
            <a:off x="4462272" y="260604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sz="1600" b="1" i="0" u="none" strike="noStrike" cap="none">
                <a:solidFill>
                  <a:srgbClr val="223333"/>
                </a:solidFill>
                <a:latin typeface="Cambria"/>
                <a:ea typeface="Cambria"/>
                <a:cs typeface="Cambria"/>
                <a:sym typeface="Cambria"/>
              </a:rPr>
              <a:t>IT業界35年の実務経験</a:t>
            </a:r>
            <a:endParaRPr sz="1600" b="1" i="0" u="none" strike="noStrike" cap="none">
              <a:solidFill>
                <a:schemeClr val="dk1"/>
              </a:solidFill>
              <a:latin typeface="Calibri"/>
              <a:ea typeface="Calibri"/>
              <a:cs typeface="Calibri"/>
              <a:sym typeface="Calibri"/>
            </a:endParaRPr>
          </a:p>
        </p:txBody>
      </p:sp>
      <p:sp>
        <p:nvSpPr>
          <p:cNvPr id="120" name="Google Shape;120;p7"/>
          <p:cNvSpPr/>
          <p:nvPr/>
        </p:nvSpPr>
        <p:spPr>
          <a:xfrm>
            <a:off x="4462272" y="2926080"/>
            <a:ext cx="2971800" cy="4572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6B7B7B"/>
              </a:buClr>
              <a:buSzPts val="1100"/>
              <a:buFont typeface="Calibri"/>
              <a:buNone/>
            </a:pPr>
            <a:r>
              <a:rPr lang="en-US" sz="1600" b="1" i="0" u="none" strike="noStrike" cap="none">
                <a:solidFill>
                  <a:srgbClr val="6B7B7B"/>
                </a:solidFill>
                <a:latin typeface="Calibri"/>
                <a:ea typeface="Calibri"/>
                <a:cs typeface="Calibri"/>
                <a:sym typeface="Calibri"/>
              </a:rPr>
              <a:t>SIerでの営業経験に基づく現場文脈の深い理解。</a:t>
            </a:r>
            <a:endParaRPr sz="1600" b="1" i="0" u="none" strike="noStrike" cap="none">
              <a:solidFill>
                <a:schemeClr val="dk1"/>
              </a:solidFill>
              <a:latin typeface="Calibri"/>
              <a:ea typeface="Calibri"/>
              <a:cs typeface="Calibri"/>
              <a:sym typeface="Calibri"/>
            </a:endParaRPr>
          </a:p>
        </p:txBody>
      </p:sp>
      <p:sp>
        <p:nvSpPr>
          <p:cNvPr id="121" name="Google Shape;121;p7"/>
          <p:cNvSpPr/>
          <p:nvPr/>
        </p:nvSpPr>
        <p:spPr>
          <a:xfrm>
            <a:off x="7918704" y="1600200"/>
            <a:ext cx="3429000" cy="2011680"/>
          </a:xfrm>
          <a:prstGeom prst="roundRect">
            <a:avLst>
              <a:gd name="adj" fmla="val 432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122" name="Google Shape;122;p7"/>
          <p:cNvSpPr/>
          <p:nvPr/>
        </p:nvSpPr>
        <p:spPr>
          <a:xfrm>
            <a:off x="8147304" y="1874520"/>
            <a:ext cx="640080" cy="64008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pic>
        <p:nvPicPr>
          <p:cNvPr id="123" name="Google Shape;123;p7" descr="/sessions/great-amazing-brahmagupta/mnt/outputs/icons/chartLine.png"/>
          <p:cNvPicPr preferRelativeResize="0"/>
          <p:nvPr/>
        </p:nvPicPr>
        <p:blipFill rotWithShape="1">
          <a:blip r:embed="rId5">
            <a:alphaModFix/>
          </a:blip>
          <a:srcRect/>
          <a:stretch/>
        </p:blipFill>
        <p:spPr>
          <a:xfrm>
            <a:off x="8326526" y="2053742"/>
            <a:ext cx="281635" cy="281635"/>
          </a:xfrm>
          <a:prstGeom prst="rect">
            <a:avLst/>
          </a:prstGeom>
          <a:noFill/>
          <a:ln>
            <a:noFill/>
          </a:ln>
        </p:spPr>
      </p:pic>
      <p:sp>
        <p:nvSpPr>
          <p:cNvPr id="124" name="Google Shape;124;p7"/>
          <p:cNvSpPr/>
          <p:nvPr/>
        </p:nvSpPr>
        <p:spPr>
          <a:xfrm>
            <a:off x="8147304" y="260604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sz="1600" b="1" i="0" u="none" strike="noStrike" cap="none">
                <a:solidFill>
                  <a:srgbClr val="223333"/>
                </a:solidFill>
                <a:latin typeface="Cambria"/>
                <a:ea typeface="Cambria"/>
                <a:cs typeface="Cambria"/>
                <a:sym typeface="Cambria"/>
              </a:rPr>
              <a:t>75〜90歳まで見据えた設計</a:t>
            </a:r>
            <a:endParaRPr sz="1600" b="1" i="0" u="none" strike="noStrike" cap="none">
              <a:solidFill>
                <a:schemeClr val="dk1"/>
              </a:solidFill>
              <a:latin typeface="Calibri"/>
              <a:ea typeface="Calibri"/>
              <a:cs typeface="Calibri"/>
              <a:sym typeface="Calibri"/>
            </a:endParaRPr>
          </a:p>
        </p:txBody>
      </p:sp>
      <p:sp>
        <p:nvSpPr>
          <p:cNvPr id="125" name="Google Shape;125;p7"/>
          <p:cNvSpPr/>
          <p:nvPr/>
        </p:nvSpPr>
        <p:spPr>
          <a:xfrm>
            <a:off x="8147304" y="2926080"/>
            <a:ext cx="2971800" cy="4572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6B7B7B"/>
              </a:buClr>
              <a:buSzPts val="1100"/>
              <a:buFont typeface="Calibri"/>
              <a:buNone/>
            </a:pPr>
            <a:r>
              <a:rPr lang="en-US" sz="1600" b="1" i="0" u="none" strike="noStrike" cap="none">
                <a:solidFill>
                  <a:srgbClr val="6B7B7B"/>
                </a:solidFill>
                <a:latin typeface="Calibri"/>
                <a:ea typeface="Calibri"/>
                <a:cs typeface="Calibri"/>
                <a:sym typeface="Calibri"/>
              </a:rPr>
              <a:t>超長期シミュレーションで安心感と就業意欲を醸成。</a:t>
            </a:r>
            <a:endParaRPr sz="1600" b="1" i="0" u="none" strike="noStrike" cap="none">
              <a:solidFill>
                <a:schemeClr val="dk1"/>
              </a:solidFill>
              <a:latin typeface="Calibri"/>
              <a:ea typeface="Calibri"/>
              <a:cs typeface="Calibri"/>
              <a:sym typeface="Calibri"/>
            </a:endParaRPr>
          </a:p>
        </p:txBody>
      </p:sp>
      <p:sp>
        <p:nvSpPr>
          <p:cNvPr id="126" name="Google Shape;126;p7"/>
          <p:cNvSpPr/>
          <p:nvPr/>
        </p:nvSpPr>
        <p:spPr>
          <a:xfrm>
            <a:off x="2391156" y="3798417"/>
            <a:ext cx="3429000" cy="1691640"/>
          </a:xfrm>
          <a:prstGeom prst="roundRect">
            <a:avLst>
              <a:gd name="adj" fmla="val 432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127" name="Google Shape;127;p7"/>
          <p:cNvSpPr/>
          <p:nvPr/>
        </p:nvSpPr>
        <p:spPr>
          <a:xfrm>
            <a:off x="2619756" y="3794760"/>
            <a:ext cx="640080" cy="64008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pic>
        <p:nvPicPr>
          <p:cNvPr id="128" name="Google Shape;128;p7" descr="/sessions/great-amazing-brahmagupta/mnt/outputs/icons/check.png"/>
          <p:cNvPicPr preferRelativeResize="0"/>
          <p:nvPr/>
        </p:nvPicPr>
        <p:blipFill rotWithShape="1">
          <a:blip r:embed="rId6">
            <a:alphaModFix/>
          </a:blip>
          <a:srcRect/>
          <a:stretch/>
        </p:blipFill>
        <p:spPr>
          <a:xfrm>
            <a:off x="2798978" y="3973982"/>
            <a:ext cx="281635" cy="281635"/>
          </a:xfrm>
          <a:prstGeom prst="rect">
            <a:avLst/>
          </a:prstGeom>
          <a:noFill/>
          <a:ln>
            <a:noFill/>
          </a:ln>
        </p:spPr>
      </p:pic>
      <p:sp>
        <p:nvSpPr>
          <p:cNvPr id="129" name="Google Shape;129;p7"/>
          <p:cNvSpPr/>
          <p:nvPr/>
        </p:nvSpPr>
        <p:spPr>
          <a:xfrm>
            <a:off x="2619756" y="452628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sz="1600" b="1" i="0" u="none" strike="noStrike" cap="none">
                <a:solidFill>
                  <a:srgbClr val="223333"/>
                </a:solidFill>
                <a:latin typeface="Cambria"/>
                <a:ea typeface="Cambria"/>
                <a:cs typeface="Cambria"/>
                <a:sym typeface="Cambria"/>
              </a:rPr>
              <a:t>3段階の無料導線</a:t>
            </a:r>
            <a:endParaRPr sz="1600" b="1" i="0" u="none" strike="noStrike" cap="none">
              <a:solidFill>
                <a:schemeClr val="dk1"/>
              </a:solidFill>
              <a:latin typeface="Calibri"/>
              <a:ea typeface="Calibri"/>
              <a:cs typeface="Calibri"/>
              <a:sym typeface="Calibri"/>
            </a:endParaRPr>
          </a:p>
        </p:txBody>
      </p:sp>
      <p:sp>
        <p:nvSpPr>
          <p:cNvPr id="130" name="Google Shape;130;p7"/>
          <p:cNvSpPr/>
          <p:nvPr/>
        </p:nvSpPr>
        <p:spPr>
          <a:xfrm>
            <a:off x="2619756" y="4846320"/>
            <a:ext cx="2971800" cy="4572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6B7B7B"/>
              </a:buClr>
              <a:buSzPts val="1100"/>
              <a:buFont typeface="Calibri"/>
              <a:buNone/>
            </a:pPr>
            <a:r>
              <a:rPr lang="en-US" sz="1600" b="1" i="0" u="none" strike="noStrike" cap="none">
                <a:solidFill>
                  <a:srgbClr val="6B7B7B"/>
                </a:solidFill>
                <a:latin typeface="Calibri"/>
                <a:ea typeface="Calibri"/>
                <a:cs typeface="Calibri"/>
                <a:sym typeface="Calibri"/>
              </a:rPr>
              <a:t>心理的ハードルを下げ、任意参加を促進します。</a:t>
            </a:r>
            <a:endParaRPr sz="1600" b="1" i="0" u="none" strike="noStrike" cap="none">
              <a:solidFill>
                <a:schemeClr val="dk1"/>
              </a:solidFill>
              <a:latin typeface="Calibri"/>
              <a:ea typeface="Calibri"/>
              <a:cs typeface="Calibri"/>
              <a:sym typeface="Calibri"/>
            </a:endParaRPr>
          </a:p>
        </p:txBody>
      </p:sp>
      <p:sp>
        <p:nvSpPr>
          <p:cNvPr id="131" name="Google Shape;131;p7"/>
          <p:cNvSpPr/>
          <p:nvPr/>
        </p:nvSpPr>
        <p:spPr>
          <a:xfrm>
            <a:off x="6076188" y="3798417"/>
            <a:ext cx="3429000" cy="1691640"/>
          </a:xfrm>
          <a:prstGeom prst="roundRect">
            <a:avLst>
              <a:gd name="adj" fmla="val 432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132" name="Google Shape;132;p7"/>
          <p:cNvSpPr/>
          <p:nvPr/>
        </p:nvSpPr>
        <p:spPr>
          <a:xfrm>
            <a:off x="6304788" y="3794760"/>
            <a:ext cx="640080" cy="64008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pic>
        <p:nvPicPr>
          <p:cNvPr id="133" name="Google Shape;133;p7" descr="/sessions/great-amazing-brahmagupta/mnt/outputs/icons/mask.png"/>
          <p:cNvPicPr preferRelativeResize="0"/>
          <p:nvPr/>
        </p:nvPicPr>
        <p:blipFill rotWithShape="1">
          <a:blip r:embed="rId7">
            <a:alphaModFix/>
          </a:blip>
          <a:srcRect/>
          <a:stretch/>
        </p:blipFill>
        <p:spPr>
          <a:xfrm>
            <a:off x="6484010" y="3973982"/>
            <a:ext cx="281635" cy="281635"/>
          </a:xfrm>
          <a:prstGeom prst="rect">
            <a:avLst/>
          </a:prstGeom>
          <a:noFill/>
          <a:ln>
            <a:noFill/>
          </a:ln>
        </p:spPr>
      </p:pic>
      <p:sp>
        <p:nvSpPr>
          <p:cNvPr id="134" name="Google Shape;134;p7"/>
          <p:cNvSpPr/>
          <p:nvPr/>
        </p:nvSpPr>
        <p:spPr>
          <a:xfrm>
            <a:off x="6304788" y="4526280"/>
            <a:ext cx="2971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sz="1600" b="1" i="0" u="none" strike="noStrike" cap="none">
                <a:solidFill>
                  <a:srgbClr val="223333"/>
                </a:solidFill>
                <a:latin typeface="Cambria"/>
                <a:ea typeface="Cambria"/>
                <a:cs typeface="Cambria"/>
                <a:sym typeface="Cambria"/>
              </a:rPr>
              <a:t>アバター面談対応</a:t>
            </a:r>
            <a:endParaRPr sz="1600" b="1" i="0" u="none" strike="noStrike" cap="none">
              <a:solidFill>
                <a:schemeClr val="dk1"/>
              </a:solidFill>
              <a:latin typeface="Calibri"/>
              <a:ea typeface="Calibri"/>
              <a:cs typeface="Calibri"/>
              <a:sym typeface="Calibri"/>
            </a:endParaRPr>
          </a:p>
        </p:txBody>
      </p:sp>
      <p:sp>
        <p:nvSpPr>
          <p:cNvPr id="135" name="Google Shape;135;p7"/>
          <p:cNvSpPr/>
          <p:nvPr/>
        </p:nvSpPr>
        <p:spPr>
          <a:xfrm>
            <a:off x="6304788" y="4846320"/>
            <a:ext cx="2971800" cy="4572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6B7B7B"/>
              </a:buClr>
              <a:buSzPts val="1100"/>
              <a:buFont typeface="Calibri"/>
              <a:buNone/>
            </a:pPr>
            <a:r>
              <a:rPr lang="en-US" sz="1600" b="1" i="0" u="none" strike="noStrike" cap="none">
                <a:solidFill>
                  <a:srgbClr val="6B7B7B"/>
                </a:solidFill>
                <a:latin typeface="Calibri"/>
                <a:ea typeface="Calibri"/>
                <a:cs typeface="Calibri"/>
                <a:sym typeface="Calibri"/>
              </a:rPr>
              <a:t>顔出しNGの管理職・役員にも対応可能です。</a:t>
            </a:r>
            <a:endParaRPr sz="1600" b="1" i="0" u="none" strike="noStrike" cap="none">
              <a:solidFill>
                <a:schemeClr val="dk1"/>
              </a:solidFill>
              <a:latin typeface="Calibri"/>
              <a:ea typeface="Calibri"/>
              <a:cs typeface="Calibri"/>
              <a:sym typeface="Calibri"/>
            </a:endParaRPr>
          </a:p>
        </p:txBody>
      </p:sp>
      <p:sp>
        <p:nvSpPr>
          <p:cNvPr id="136" name="Google Shape;136;p7"/>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137" name="Google Shape;137;p7"/>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5</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8"/>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IMPLEMENTATION</a:t>
            </a:r>
            <a:endParaRPr sz="1300" b="0" i="0" u="none" strike="noStrike" cap="none">
              <a:solidFill>
                <a:schemeClr val="dk1"/>
              </a:solidFill>
              <a:latin typeface="Calibri"/>
              <a:ea typeface="Calibri"/>
              <a:cs typeface="Calibri"/>
              <a:sym typeface="Calibri"/>
            </a:endParaRPr>
          </a:p>
        </p:txBody>
      </p:sp>
      <p:sp>
        <p:nvSpPr>
          <p:cNvPr id="144" name="Google Shape;144;p8"/>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導入の全体フロー｜リスクなく始める3フェーズ</a:t>
            </a:r>
            <a:endParaRPr sz="2800" b="0" i="0" u="none" strike="noStrike" cap="none">
              <a:solidFill>
                <a:schemeClr val="dk1"/>
              </a:solidFill>
              <a:latin typeface="Calibri"/>
              <a:ea typeface="Calibri"/>
              <a:cs typeface="Calibri"/>
              <a:sym typeface="Calibri"/>
            </a:endParaRPr>
          </a:p>
        </p:txBody>
      </p:sp>
      <p:sp>
        <p:nvSpPr>
          <p:cNvPr id="145" name="Google Shape;145;p8"/>
          <p:cNvSpPr/>
          <p:nvPr/>
        </p:nvSpPr>
        <p:spPr>
          <a:xfrm>
            <a:off x="548640" y="1417320"/>
            <a:ext cx="1078992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300"/>
              <a:buFont typeface="Calibri"/>
              <a:buNone/>
            </a:pPr>
            <a:r>
              <a:rPr lang="en-US" sz="1300" b="1" i="0" u="none" strike="noStrike" cap="none" dirty="0">
                <a:solidFill>
                  <a:srgbClr val="6B7B7B"/>
                </a:solidFill>
                <a:latin typeface="Calibri"/>
                <a:ea typeface="Calibri"/>
                <a:cs typeface="Calibri"/>
                <a:sym typeface="Calibri"/>
              </a:rPr>
              <a:t>対象社員5〜10名からスタート。貴社の「人的資本経営」の第一歩を、</a:t>
            </a:r>
            <a:r>
              <a:rPr lang="en-US" sz="1600" b="1" i="0" u="none" strike="noStrike" cap="none" dirty="0">
                <a:solidFill>
                  <a:srgbClr val="6B7B7B"/>
                </a:solidFill>
                <a:latin typeface="Calibri"/>
                <a:ea typeface="Calibri"/>
                <a:cs typeface="Calibri"/>
                <a:sym typeface="Calibri"/>
              </a:rPr>
              <a:t>無償のモニター期間からご案内します</a:t>
            </a:r>
            <a:r>
              <a:rPr lang="en-US" sz="1300" b="1" i="0" u="none" strike="noStrike" cap="none" dirty="0">
                <a:solidFill>
                  <a:srgbClr val="6B7B7B"/>
                </a:solidFill>
                <a:latin typeface="Calibri"/>
                <a:ea typeface="Calibri"/>
                <a:cs typeface="Calibri"/>
                <a:sym typeface="Calibri"/>
              </a:rPr>
              <a:t>。</a:t>
            </a:r>
            <a:endParaRPr sz="1300" b="1" i="0" u="none" strike="noStrike" cap="none" dirty="0">
              <a:solidFill>
                <a:schemeClr val="dk1"/>
              </a:solidFill>
              <a:latin typeface="Calibri"/>
              <a:ea typeface="Calibri"/>
              <a:cs typeface="Calibri"/>
              <a:sym typeface="Calibri"/>
            </a:endParaRPr>
          </a:p>
        </p:txBody>
      </p:sp>
      <p:sp>
        <p:nvSpPr>
          <p:cNvPr id="146" name="Google Shape;146;p8"/>
          <p:cNvSpPr/>
          <p:nvPr/>
        </p:nvSpPr>
        <p:spPr>
          <a:xfrm>
            <a:off x="548640" y="1965960"/>
            <a:ext cx="3429000" cy="3566160"/>
          </a:xfrm>
          <a:prstGeom prst="roundRect">
            <a:avLst>
              <a:gd name="adj" fmla="val 2133"/>
            </a:avLst>
          </a:prstGeom>
          <a:solidFill>
            <a:srgbClr val="F4F8F6"/>
          </a:solidFill>
          <a:ln>
            <a:noFill/>
          </a:ln>
          <a:effectLst>
            <a:outerShdw blurRad="76200" dist="25400" dir="5400000" algn="bl" rotWithShape="0">
              <a:srgbClr val="000000">
                <a:alpha val="1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47" name="Google Shape;147;p8"/>
          <p:cNvSpPr/>
          <p:nvPr/>
        </p:nvSpPr>
        <p:spPr>
          <a:xfrm>
            <a:off x="822960" y="2221992"/>
            <a:ext cx="2880360" cy="365760"/>
          </a:xfrm>
          <a:prstGeom prst="roundRect">
            <a:avLst>
              <a:gd name="adj" fmla="val 50000"/>
            </a:avLst>
          </a:prstGeom>
          <a:solidFill>
            <a:srgbClr val="84B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48" name="Google Shape;148;p8"/>
          <p:cNvSpPr/>
          <p:nvPr/>
        </p:nvSpPr>
        <p:spPr>
          <a:xfrm>
            <a:off x="822960" y="2221992"/>
            <a:ext cx="28803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PHASE 1 ｜ 1ヶ月目</a:t>
            </a:r>
            <a:endParaRPr b="1" i="0" u="none" strike="noStrike" cap="none">
              <a:solidFill>
                <a:schemeClr val="dk1"/>
              </a:solidFill>
              <a:latin typeface="Calibri"/>
              <a:ea typeface="Calibri"/>
              <a:cs typeface="Calibri"/>
              <a:sym typeface="Calibri"/>
            </a:endParaRPr>
          </a:p>
        </p:txBody>
      </p:sp>
      <p:sp>
        <p:nvSpPr>
          <p:cNvPr id="149" name="Google Shape;149;p8"/>
          <p:cNvSpPr/>
          <p:nvPr/>
        </p:nvSpPr>
        <p:spPr>
          <a:xfrm>
            <a:off x="1920240" y="2743200"/>
            <a:ext cx="685800" cy="685800"/>
          </a:xfrm>
          <a:prstGeom prst="ellipse">
            <a:avLst/>
          </a:prstGeom>
          <a:solidFill>
            <a:srgbClr val="84B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150" name="Google Shape;150;p8" descr="/sessions/great-amazing-brahmagupta/mnt/outputs/icons/seedling.png"/>
          <p:cNvPicPr preferRelativeResize="0"/>
          <p:nvPr/>
        </p:nvPicPr>
        <p:blipFill rotWithShape="1">
          <a:blip r:embed="rId3">
            <a:alphaModFix/>
          </a:blip>
          <a:srcRect/>
          <a:stretch/>
        </p:blipFill>
        <p:spPr>
          <a:xfrm>
            <a:off x="2112264" y="2935224"/>
            <a:ext cx="301752" cy="301752"/>
          </a:xfrm>
          <a:prstGeom prst="rect">
            <a:avLst/>
          </a:prstGeom>
          <a:noFill/>
          <a:ln>
            <a:noFill/>
          </a:ln>
        </p:spPr>
      </p:pic>
      <p:sp>
        <p:nvSpPr>
          <p:cNvPr id="151" name="Google Shape;151;p8"/>
          <p:cNvSpPr/>
          <p:nvPr/>
        </p:nvSpPr>
        <p:spPr>
          <a:xfrm>
            <a:off x="731520" y="3566160"/>
            <a:ext cx="3063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23333"/>
              </a:buClr>
              <a:buSzPts val="1600"/>
              <a:buFont typeface="Cambria"/>
              <a:buNone/>
            </a:pPr>
            <a:r>
              <a:rPr lang="en-US" b="1" i="0" u="none" strike="noStrike" cap="none">
                <a:solidFill>
                  <a:srgbClr val="223333"/>
                </a:solidFill>
                <a:latin typeface="Cambria"/>
                <a:ea typeface="Cambria"/>
                <a:cs typeface="Cambria"/>
                <a:sym typeface="Cambria"/>
              </a:rPr>
              <a:t>モニター導入（無償）</a:t>
            </a:r>
            <a:endParaRPr b="1" i="0" u="none" strike="noStrike" cap="none">
              <a:solidFill>
                <a:schemeClr val="dk1"/>
              </a:solidFill>
              <a:latin typeface="Calibri"/>
              <a:ea typeface="Calibri"/>
              <a:cs typeface="Calibri"/>
              <a:sym typeface="Calibri"/>
            </a:endParaRPr>
          </a:p>
        </p:txBody>
      </p:sp>
      <p:sp>
        <p:nvSpPr>
          <p:cNvPr id="152" name="Google Shape;152;p8"/>
          <p:cNvSpPr/>
          <p:nvPr/>
        </p:nvSpPr>
        <p:spPr>
          <a:xfrm>
            <a:off x="822960" y="4206240"/>
            <a:ext cx="2880360" cy="1234440"/>
          </a:xfrm>
          <a:prstGeom prst="rect">
            <a:avLst/>
          </a:prstGeom>
          <a:noFill/>
          <a:ln>
            <a:noFill/>
          </a:ln>
        </p:spPr>
        <p:txBody>
          <a:bodyPr spcFirstLastPara="1" wrap="square" lIns="0" tIns="0" rIns="0" bIns="0" anchor="ctr" anchorCtr="0">
            <a:noAutofit/>
          </a:bodyPr>
          <a:lstStyle/>
          <a:p>
            <a:pPr marL="0" marR="0" lvl="0" indent="0" rtl="0">
              <a:lnSpc>
                <a:spcPct val="120000"/>
              </a:lnSpc>
              <a:spcBef>
                <a:spcPts val="0"/>
              </a:spcBef>
              <a:spcAft>
                <a:spcPts val="0"/>
              </a:spcAft>
              <a:buClr>
                <a:srgbClr val="6B7B7B"/>
              </a:buClr>
              <a:buSzPts val="1200"/>
              <a:buFont typeface="Calibri"/>
              <a:buNone/>
            </a:pPr>
            <a:r>
              <a:rPr lang="en-US" sz="1200" b="1" i="0" u="none" strike="noStrike" cap="none" dirty="0">
                <a:solidFill>
                  <a:srgbClr val="6B7B7B"/>
                </a:solidFill>
                <a:latin typeface="Calibri"/>
                <a:ea typeface="Calibri"/>
                <a:cs typeface="Calibri"/>
                <a:sym typeface="Calibri"/>
              </a:rPr>
              <a:t>対象社員5〜10名でSTEP1・2（</a:t>
            </a:r>
            <a:r>
              <a:rPr lang="en-US" sz="1600" b="1" i="0" u="none" strike="noStrike" cap="none" dirty="0">
                <a:solidFill>
                  <a:srgbClr val="6B7B7B"/>
                </a:solidFill>
                <a:latin typeface="Calibri"/>
                <a:ea typeface="Calibri"/>
                <a:cs typeface="Calibri"/>
                <a:sym typeface="Calibri"/>
              </a:rPr>
              <a:t>AI</a:t>
            </a:r>
            <a:r>
              <a:rPr lang="en-US" sz="1200" b="1" i="0" u="none" strike="noStrike" cap="none" dirty="0">
                <a:solidFill>
                  <a:srgbClr val="6B7B7B"/>
                </a:solidFill>
                <a:latin typeface="Calibri"/>
                <a:ea typeface="Calibri"/>
                <a:cs typeface="Calibri"/>
                <a:sym typeface="Calibri"/>
              </a:rPr>
              <a:t>セルフ診断・統合分析レポート）を実施。費用は一切かかりません。</a:t>
            </a:r>
            <a:endParaRPr sz="1200" b="1" i="0" u="none" strike="noStrike" cap="none" dirty="0">
              <a:solidFill>
                <a:schemeClr val="dk1"/>
              </a:solidFill>
              <a:latin typeface="Calibri"/>
              <a:ea typeface="Calibri"/>
              <a:cs typeface="Calibri"/>
              <a:sym typeface="Calibri"/>
            </a:endParaRPr>
          </a:p>
        </p:txBody>
      </p:sp>
      <p:sp>
        <p:nvSpPr>
          <p:cNvPr id="153" name="Google Shape;153;p8"/>
          <p:cNvSpPr/>
          <p:nvPr/>
        </p:nvSpPr>
        <p:spPr>
          <a:xfrm>
            <a:off x="3977640" y="3474720"/>
            <a:ext cx="256032"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E6E72"/>
              </a:buClr>
              <a:buSzPts val="2200"/>
              <a:buFont typeface="Calibri"/>
              <a:buNone/>
            </a:pPr>
            <a:r>
              <a:rPr lang="en-US" sz="2200" b="1" i="0" u="none" strike="noStrike" cap="none">
                <a:solidFill>
                  <a:srgbClr val="3E6E72"/>
                </a:solidFill>
                <a:latin typeface="Calibri"/>
                <a:ea typeface="Calibri"/>
                <a:cs typeface="Calibri"/>
                <a:sym typeface="Calibri"/>
              </a:rPr>
              <a:t>→</a:t>
            </a:r>
            <a:endParaRPr sz="2200" b="1" i="0" u="none" strike="noStrike" cap="none">
              <a:solidFill>
                <a:schemeClr val="dk1"/>
              </a:solidFill>
              <a:latin typeface="Calibri"/>
              <a:ea typeface="Calibri"/>
              <a:cs typeface="Calibri"/>
              <a:sym typeface="Calibri"/>
            </a:endParaRPr>
          </a:p>
        </p:txBody>
      </p:sp>
      <p:sp>
        <p:nvSpPr>
          <p:cNvPr id="154" name="Google Shape;154;p8"/>
          <p:cNvSpPr/>
          <p:nvPr/>
        </p:nvSpPr>
        <p:spPr>
          <a:xfrm>
            <a:off x="4233672" y="1965960"/>
            <a:ext cx="3429000" cy="3566160"/>
          </a:xfrm>
          <a:prstGeom prst="roundRect">
            <a:avLst>
              <a:gd name="adj" fmla="val 2133"/>
            </a:avLst>
          </a:prstGeom>
          <a:solidFill>
            <a:srgbClr val="F4F8F6"/>
          </a:solidFill>
          <a:ln>
            <a:noFill/>
          </a:ln>
          <a:effectLst>
            <a:outerShdw blurRad="76200" dist="25400" dir="5400000" algn="bl" rotWithShape="0">
              <a:srgbClr val="000000">
                <a:alpha val="1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55" name="Google Shape;155;p8"/>
          <p:cNvSpPr/>
          <p:nvPr/>
        </p:nvSpPr>
        <p:spPr>
          <a:xfrm>
            <a:off x="4507992" y="2221992"/>
            <a:ext cx="2880360" cy="365760"/>
          </a:xfrm>
          <a:prstGeom prst="roundRect">
            <a:avLst>
              <a:gd name="adj" fmla="val 50000"/>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56" name="Google Shape;156;p8"/>
          <p:cNvSpPr/>
          <p:nvPr/>
        </p:nvSpPr>
        <p:spPr>
          <a:xfrm>
            <a:off x="4507992" y="2221992"/>
            <a:ext cx="28803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PHASE 2 ｜ 2〜3ヶ月目</a:t>
            </a:r>
            <a:endParaRPr b="1" i="0" u="none" strike="noStrike" cap="none">
              <a:solidFill>
                <a:schemeClr val="dk1"/>
              </a:solidFill>
              <a:latin typeface="Calibri"/>
              <a:ea typeface="Calibri"/>
              <a:cs typeface="Calibri"/>
              <a:sym typeface="Calibri"/>
            </a:endParaRPr>
          </a:p>
        </p:txBody>
      </p:sp>
      <p:sp>
        <p:nvSpPr>
          <p:cNvPr id="157" name="Google Shape;157;p8"/>
          <p:cNvSpPr/>
          <p:nvPr/>
        </p:nvSpPr>
        <p:spPr>
          <a:xfrm>
            <a:off x="5605272" y="2743200"/>
            <a:ext cx="685800" cy="68580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158" name="Google Shape;158;p8" descr="/sessions/great-amazing-brahmagupta/mnt/outputs/icons/search.png"/>
          <p:cNvPicPr preferRelativeResize="0"/>
          <p:nvPr/>
        </p:nvPicPr>
        <p:blipFill rotWithShape="1">
          <a:blip r:embed="rId4">
            <a:alphaModFix/>
          </a:blip>
          <a:srcRect/>
          <a:stretch/>
        </p:blipFill>
        <p:spPr>
          <a:xfrm>
            <a:off x="5797296" y="2935224"/>
            <a:ext cx="301752" cy="301752"/>
          </a:xfrm>
          <a:prstGeom prst="rect">
            <a:avLst/>
          </a:prstGeom>
          <a:noFill/>
          <a:ln>
            <a:noFill/>
          </a:ln>
        </p:spPr>
      </p:pic>
      <p:sp>
        <p:nvSpPr>
          <p:cNvPr id="159" name="Google Shape;159;p8"/>
          <p:cNvSpPr/>
          <p:nvPr/>
        </p:nvSpPr>
        <p:spPr>
          <a:xfrm>
            <a:off x="4416552" y="3566160"/>
            <a:ext cx="3063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23333"/>
              </a:buClr>
              <a:buSzPts val="1600"/>
              <a:buFont typeface="Cambria"/>
              <a:buNone/>
            </a:pPr>
            <a:r>
              <a:rPr lang="en-US" b="1" i="0" u="none" strike="noStrike" cap="none" dirty="0" err="1">
                <a:solidFill>
                  <a:srgbClr val="223333"/>
                </a:solidFill>
                <a:latin typeface="Cambria"/>
                <a:ea typeface="Cambria"/>
                <a:cs typeface="Cambria"/>
                <a:sym typeface="Cambria"/>
              </a:rPr>
              <a:t>効果測定・調整</a:t>
            </a:r>
            <a:r>
              <a:rPr lang="ja-JP" altLang="en-US" b="1" i="0" u="none" strike="noStrike" cap="none" dirty="0">
                <a:solidFill>
                  <a:srgbClr val="223333"/>
                </a:solidFill>
                <a:latin typeface="Cambria"/>
                <a:ea typeface="Cambria"/>
                <a:cs typeface="Cambria"/>
                <a:sym typeface="Cambria"/>
              </a:rPr>
              <a:t>（有償）</a:t>
            </a:r>
            <a:endParaRPr b="1" i="0" u="none" strike="noStrike" cap="none" dirty="0">
              <a:solidFill>
                <a:schemeClr val="dk1"/>
              </a:solidFill>
              <a:latin typeface="Calibri"/>
              <a:ea typeface="Calibri"/>
              <a:cs typeface="Calibri"/>
              <a:sym typeface="Calibri"/>
            </a:endParaRPr>
          </a:p>
        </p:txBody>
      </p:sp>
      <p:sp>
        <p:nvSpPr>
          <p:cNvPr id="160" name="Google Shape;160;p8"/>
          <p:cNvSpPr/>
          <p:nvPr/>
        </p:nvSpPr>
        <p:spPr>
          <a:xfrm>
            <a:off x="4507992" y="4206240"/>
            <a:ext cx="2880360" cy="1234440"/>
          </a:xfrm>
          <a:prstGeom prst="rect">
            <a:avLst/>
          </a:prstGeom>
          <a:noFill/>
          <a:ln>
            <a:noFill/>
          </a:ln>
        </p:spPr>
        <p:txBody>
          <a:bodyPr spcFirstLastPara="1" wrap="square" lIns="0" tIns="0" rIns="0" bIns="0" anchor="ctr" anchorCtr="0">
            <a:noAutofit/>
          </a:bodyPr>
          <a:lstStyle/>
          <a:p>
            <a:pPr marL="0" marR="0" lvl="0" indent="0" rtl="0">
              <a:lnSpc>
                <a:spcPct val="120000"/>
              </a:lnSpc>
              <a:spcBef>
                <a:spcPts val="0"/>
              </a:spcBef>
              <a:spcAft>
                <a:spcPts val="0"/>
              </a:spcAft>
              <a:buClr>
                <a:srgbClr val="6B7B7B"/>
              </a:buClr>
              <a:buSzPts val="1200"/>
              <a:buFont typeface="Calibri"/>
              <a:buNone/>
            </a:pPr>
            <a:r>
              <a:rPr lang="en-US" sz="1200" b="1" i="0" u="none" strike="noStrike" cap="none" dirty="0" err="1">
                <a:solidFill>
                  <a:srgbClr val="6B7B7B"/>
                </a:solidFill>
                <a:latin typeface="Calibri"/>
                <a:ea typeface="Calibri"/>
                <a:cs typeface="Calibri"/>
                <a:sym typeface="Calibri"/>
              </a:rPr>
              <a:t>アンケート結果・社員満足度を確認。全社展開の可否を判断します</a:t>
            </a:r>
            <a:r>
              <a:rPr lang="en-US" sz="1200" b="1" i="0" u="none" strike="noStrike" cap="none" dirty="0">
                <a:solidFill>
                  <a:srgbClr val="6B7B7B"/>
                </a:solidFill>
                <a:latin typeface="Calibri"/>
                <a:ea typeface="Calibri"/>
                <a:cs typeface="Calibri"/>
                <a:sym typeface="Calibri"/>
              </a:rPr>
              <a:t>。</a:t>
            </a:r>
            <a:endParaRPr sz="1200" b="1" i="0" u="none" strike="noStrike" cap="none" dirty="0">
              <a:solidFill>
                <a:schemeClr val="dk1"/>
              </a:solidFill>
              <a:latin typeface="Calibri"/>
              <a:ea typeface="Calibri"/>
              <a:cs typeface="Calibri"/>
              <a:sym typeface="Calibri"/>
            </a:endParaRPr>
          </a:p>
        </p:txBody>
      </p:sp>
      <p:sp>
        <p:nvSpPr>
          <p:cNvPr id="161" name="Google Shape;161;p8"/>
          <p:cNvSpPr/>
          <p:nvPr/>
        </p:nvSpPr>
        <p:spPr>
          <a:xfrm>
            <a:off x="7662672" y="3474720"/>
            <a:ext cx="256032"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E6E72"/>
              </a:buClr>
              <a:buSzPts val="2200"/>
              <a:buFont typeface="Calibri"/>
              <a:buNone/>
            </a:pPr>
            <a:r>
              <a:rPr lang="en-US" sz="2200" b="1" i="0" u="none" strike="noStrike" cap="none">
                <a:solidFill>
                  <a:srgbClr val="3E6E72"/>
                </a:solidFill>
                <a:latin typeface="Calibri"/>
                <a:ea typeface="Calibri"/>
                <a:cs typeface="Calibri"/>
                <a:sym typeface="Calibri"/>
              </a:rPr>
              <a:t>→</a:t>
            </a:r>
            <a:endParaRPr sz="2200" b="1" i="0" u="none" strike="noStrike" cap="none">
              <a:solidFill>
                <a:schemeClr val="dk1"/>
              </a:solidFill>
              <a:latin typeface="Calibri"/>
              <a:ea typeface="Calibri"/>
              <a:cs typeface="Calibri"/>
              <a:sym typeface="Calibri"/>
            </a:endParaRPr>
          </a:p>
        </p:txBody>
      </p:sp>
      <p:sp>
        <p:nvSpPr>
          <p:cNvPr id="162" name="Google Shape;162;p8"/>
          <p:cNvSpPr/>
          <p:nvPr/>
        </p:nvSpPr>
        <p:spPr>
          <a:xfrm>
            <a:off x="7918704" y="1965960"/>
            <a:ext cx="3429000" cy="3566160"/>
          </a:xfrm>
          <a:prstGeom prst="roundRect">
            <a:avLst>
              <a:gd name="adj" fmla="val 2133"/>
            </a:avLst>
          </a:prstGeom>
          <a:solidFill>
            <a:srgbClr val="F4F8F6"/>
          </a:solidFill>
          <a:ln>
            <a:noFill/>
          </a:ln>
          <a:effectLst>
            <a:outerShdw blurRad="76200" dist="25400" dir="5400000" algn="bl" rotWithShape="0">
              <a:srgbClr val="000000">
                <a:alpha val="1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63" name="Google Shape;163;p8"/>
          <p:cNvSpPr/>
          <p:nvPr/>
        </p:nvSpPr>
        <p:spPr>
          <a:xfrm>
            <a:off x="8193024" y="2221992"/>
            <a:ext cx="2880360" cy="365760"/>
          </a:xfrm>
          <a:prstGeom prst="roundRect">
            <a:avLst>
              <a:gd name="adj" fmla="val 50000"/>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64" name="Google Shape;164;p8"/>
          <p:cNvSpPr/>
          <p:nvPr/>
        </p:nvSpPr>
        <p:spPr>
          <a:xfrm>
            <a:off x="8193024" y="2221992"/>
            <a:ext cx="2880360" cy="36576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1100"/>
              <a:buFont typeface="Calibri"/>
              <a:buNone/>
            </a:pPr>
            <a:r>
              <a:rPr lang="en-US" b="1" i="0" u="none" strike="noStrike" cap="none">
                <a:solidFill>
                  <a:srgbClr val="FFFFFF"/>
                </a:solidFill>
                <a:latin typeface="Calibri"/>
                <a:ea typeface="Calibri"/>
                <a:cs typeface="Calibri"/>
                <a:sym typeface="Calibri"/>
              </a:rPr>
              <a:t>PHASE 3 ｜ 4ヶ月目〜</a:t>
            </a:r>
            <a:endParaRPr b="1" i="0" u="none" strike="noStrike" cap="none">
              <a:solidFill>
                <a:schemeClr val="dk1"/>
              </a:solidFill>
              <a:latin typeface="Calibri"/>
              <a:ea typeface="Calibri"/>
              <a:cs typeface="Calibri"/>
              <a:sym typeface="Calibri"/>
            </a:endParaRPr>
          </a:p>
        </p:txBody>
      </p:sp>
      <p:sp>
        <p:nvSpPr>
          <p:cNvPr id="165" name="Google Shape;165;p8"/>
          <p:cNvSpPr/>
          <p:nvPr/>
        </p:nvSpPr>
        <p:spPr>
          <a:xfrm>
            <a:off x="9290304" y="2743200"/>
            <a:ext cx="685800" cy="685800"/>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166" name="Google Shape;166;p8" descr="/sessions/great-amazing-brahmagupta/mnt/outputs/icons/rocket.png"/>
          <p:cNvPicPr preferRelativeResize="0"/>
          <p:nvPr/>
        </p:nvPicPr>
        <p:blipFill rotWithShape="1">
          <a:blip r:embed="rId5">
            <a:alphaModFix/>
          </a:blip>
          <a:srcRect/>
          <a:stretch/>
        </p:blipFill>
        <p:spPr>
          <a:xfrm>
            <a:off x="9482328" y="2935224"/>
            <a:ext cx="301752" cy="301752"/>
          </a:xfrm>
          <a:prstGeom prst="rect">
            <a:avLst/>
          </a:prstGeom>
          <a:noFill/>
          <a:ln>
            <a:noFill/>
          </a:ln>
        </p:spPr>
      </p:pic>
      <p:sp>
        <p:nvSpPr>
          <p:cNvPr id="167" name="Google Shape;167;p8"/>
          <p:cNvSpPr/>
          <p:nvPr/>
        </p:nvSpPr>
        <p:spPr>
          <a:xfrm>
            <a:off x="8101584" y="3566160"/>
            <a:ext cx="3063240" cy="548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223333"/>
              </a:buClr>
              <a:buSzPts val="1600"/>
              <a:buFont typeface="Cambria"/>
              <a:buNone/>
            </a:pPr>
            <a:r>
              <a:rPr lang="en-US" b="1" i="0" u="none" strike="noStrike" cap="none" dirty="0" err="1">
                <a:solidFill>
                  <a:srgbClr val="223333"/>
                </a:solidFill>
                <a:latin typeface="Cambria"/>
                <a:ea typeface="Cambria"/>
                <a:cs typeface="Cambria"/>
                <a:sym typeface="Cambria"/>
              </a:rPr>
              <a:t>本格展開（有償</a:t>
            </a:r>
            <a:r>
              <a:rPr lang="en-US" b="1" i="0" u="none" strike="noStrike" cap="none" dirty="0">
                <a:solidFill>
                  <a:srgbClr val="223333"/>
                </a:solidFill>
                <a:latin typeface="Cambria"/>
                <a:ea typeface="Cambria"/>
                <a:cs typeface="Cambria"/>
                <a:sym typeface="Cambria"/>
              </a:rPr>
              <a:t>）</a:t>
            </a:r>
            <a:endParaRPr b="1" i="0" u="none" strike="noStrike" cap="none" dirty="0">
              <a:solidFill>
                <a:schemeClr val="dk1"/>
              </a:solidFill>
              <a:latin typeface="Calibri"/>
              <a:ea typeface="Calibri"/>
              <a:cs typeface="Calibri"/>
              <a:sym typeface="Calibri"/>
            </a:endParaRPr>
          </a:p>
        </p:txBody>
      </p:sp>
      <p:sp>
        <p:nvSpPr>
          <p:cNvPr id="168" name="Google Shape;168;p8"/>
          <p:cNvSpPr/>
          <p:nvPr/>
        </p:nvSpPr>
        <p:spPr>
          <a:xfrm>
            <a:off x="8193024" y="4206240"/>
            <a:ext cx="2880360" cy="1234440"/>
          </a:xfrm>
          <a:prstGeom prst="rect">
            <a:avLst/>
          </a:prstGeom>
          <a:noFill/>
          <a:ln>
            <a:noFill/>
          </a:ln>
        </p:spPr>
        <p:txBody>
          <a:bodyPr spcFirstLastPara="1" wrap="square" lIns="0" tIns="0" rIns="0" bIns="0" anchor="ctr" anchorCtr="0">
            <a:noAutofit/>
          </a:bodyPr>
          <a:lstStyle/>
          <a:p>
            <a:pPr marL="0" marR="0" lvl="0" indent="0" rtl="0">
              <a:lnSpc>
                <a:spcPct val="120000"/>
              </a:lnSpc>
              <a:spcBef>
                <a:spcPts val="0"/>
              </a:spcBef>
              <a:spcAft>
                <a:spcPts val="0"/>
              </a:spcAft>
              <a:buClr>
                <a:srgbClr val="6B7B7B"/>
              </a:buClr>
              <a:buSzPts val="1200"/>
              <a:buFont typeface="Calibri"/>
              <a:buNone/>
            </a:pPr>
            <a:r>
              <a:rPr lang="en-US" sz="1600" b="1" i="0" u="none" strike="noStrike" cap="none" dirty="0" err="1">
                <a:solidFill>
                  <a:srgbClr val="6B7B7B"/>
                </a:solidFill>
                <a:latin typeface="Calibri"/>
                <a:ea typeface="Calibri"/>
                <a:cs typeface="Calibri"/>
                <a:sym typeface="Calibri"/>
              </a:rPr>
              <a:t>対象社員を拡大し</a:t>
            </a:r>
            <a:r>
              <a:rPr lang="en-US" sz="1200" b="1" i="0" u="none" strike="noStrike" cap="none" dirty="0" err="1">
                <a:solidFill>
                  <a:srgbClr val="6B7B7B"/>
                </a:solidFill>
                <a:latin typeface="Calibri"/>
                <a:ea typeface="Calibri"/>
                <a:cs typeface="Calibri"/>
                <a:sym typeface="Calibri"/>
              </a:rPr>
              <a:t>、定期面談を開始。ライフシミュレーションを継続更新します</a:t>
            </a:r>
            <a:r>
              <a:rPr lang="en-US" sz="1200" b="1" i="0" u="none" strike="noStrike" cap="none" dirty="0">
                <a:solidFill>
                  <a:srgbClr val="6B7B7B"/>
                </a:solidFill>
                <a:latin typeface="Calibri"/>
                <a:ea typeface="Calibri"/>
                <a:cs typeface="Calibri"/>
                <a:sym typeface="Calibri"/>
              </a:rPr>
              <a:t>。</a:t>
            </a:r>
            <a:endParaRPr sz="1200" b="1" i="0" u="none" strike="noStrike" cap="none" dirty="0">
              <a:solidFill>
                <a:schemeClr val="dk1"/>
              </a:solidFill>
              <a:latin typeface="Calibri"/>
              <a:ea typeface="Calibri"/>
              <a:cs typeface="Calibri"/>
              <a:sym typeface="Calibri"/>
            </a:endParaRPr>
          </a:p>
        </p:txBody>
      </p:sp>
      <p:sp>
        <p:nvSpPr>
          <p:cNvPr id="169" name="Google Shape;169;p8"/>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170" name="Google Shape;170;p8"/>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6</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9"/>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PHASE 1 詳細</a:t>
            </a:r>
            <a:endParaRPr sz="1300" b="0" i="0" u="none" strike="noStrike" cap="none">
              <a:solidFill>
                <a:schemeClr val="dk1"/>
              </a:solidFill>
              <a:latin typeface="Calibri"/>
              <a:ea typeface="Calibri"/>
              <a:cs typeface="Calibri"/>
              <a:sym typeface="Calibri"/>
            </a:endParaRPr>
          </a:p>
        </p:txBody>
      </p:sp>
      <p:sp>
        <p:nvSpPr>
          <p:cNvPr id="177" name="Google Shape;177;p9"/>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モニター導入の詳細（無償・1ヶ月目）</a:t>
            </a:r>
            <a:endParaRPr sz="2800" b="0" i="0" u="none" strike="noStrike" cap="none">
              <a:solidFill>
                <a:schemeClr val="dk1"/>
              </a:solidFill>
              <a:latin typeface="Calibri"/>
              <a:ea typeface="Calibri"/>
              <a:cs typeface="Calibri"/>
              <a:sym typeface="Calibri"/>
            </a:endParaRPr>
          </a:p>
        </p:txBody>
      </p:sp>
      <p:sp>
        <p:nvSpPr>
          <p:cNvPr id="178" name="Google Shape;178;p9"/>
          <p:cNvSpPr/>
          <p:nvPr/>
        </p:nvSpPr>
        <p:spPr>
          <a:xfrm>
            <a:off x="548640" y="1600200"/>
            <a:ext cx="5212080" cy="2743200"/>
          </a:xfrm>
          <a:prstGeom prst="roundRect">
            <a:avLst>
              <a:gd name="adj" fmla="val 2667"/>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79" name="Google Shape;179;p9"/>
          <p:cNvSpPr/>
          <p:nvPr/>
        </p:nvSpPr>
        <p:spPr>
          <a:xfrm>
            <a:off x="868680" y="1920240"/>
            <a:ext cx="777240" cy="77724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a:p>
        </p:txBody>
      </p:sp>
      <p:pic>
        <p:nvPicPr>
          <p:cNvPr id="180" name="Google Shape;180;p9" descr="/sessions/great-amazing-brahmagupta/mnt/outputs/icons/bolt.png"/>
          <p:cNvPicPr preferRelativeResize="0"/>
          <p:nvPr/>
        </p:nvPicPr>
        <p:blipFill rotWithShape="1">
          <a:blip r:embed="rId3">
            <a:alphaModFix/>
          </a:blip>
          <a:srcRect/>
          <a:stretch/>
        </p:blipFill>
        <p:spPr>
          <a:xfrm>
            <a:off x="1086307" y="2137867"/>
            <a:ext cx="341986" cy="341986"/>
          </a:xfrm>
          <a:prstGeom prst="rect">
            <a:avLst/>
          </a:prstGeom>
          <a:noFill/>
          <a:ln>
            <a:noFill/>
          </a:ln>
        </p:spPr>
      </p:pic>
      <p:sp>
        <p:nvSpPr>
          <p:cNvPr id="181" name="Google Shape;181;p9"/>
          <p:cNvSpPr/>
          <p:nvPr/>
        </p:nvSpPr>
        <p:spPr>
          <a:xfrm>
            <a:off x="1828800" y="2011680"/>
            <a:ext cx="37490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600"/>
              <a:buFont typeface="Cambria"/>
              <a:buNone/>
            </a:pPr>
            <a:r>
              <a:rPr lang="en-US" sz="2000" b="1" i="0" u="none" strike="noStrike" cap="none">
                <a:solidFill>
                  <a:srgbClr val="223333"/>
                </a:solidFill>
                <a:latin typeface="Cambria"/>
                <a:ea typeface="Cambria"/>
                <a:cs typeface="Cambria"/>
                <a:sym typeface="Cambria"/>
              </a:rPr>
              <a:t>STEP1：AIセルフ診断</a:t>
            </a:r>
            <a:endParaRPr sz="2000" b="1" i="0" u="none" strike="noStrike" cap="none">
              <a:solidFill>
                <a:schemeClr val="dk1"/>
              </a:solidFill>
              <a:latin typeface="Calibri"/>
              <a:ea typeface="Calibri"/>
              <a:cs typeface="Calibri"/>
              <a:sym typeface="Calibri"/>
            </a:endParaRPr>
          </a:p>
        </p:txBody>
      </p:sp>
      <p:sp>
        <p:nvSpPr>
          <p:cNvPr id="182" name="Google Shape;182;p9"/>
          <p:cNvSpPr/>
          <p:nvPr/>
        </p:nvSpPr>
        <p:spPr>
          <a:xfrm>
            <a:off x="868680" y="2926080"/>
            <a:ext cx="4572000" cy="118872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6B7B7B"/>
              </a:buClr>
              <a:buSzPts val="1250"/>
              <a:buFont typeface="Calibri"/>
              <a:buNone/>
            </a:pPr>
            <a:r>
              <a:rPr lang="en-US" sz="1600" b="1" i="0" u="none" strike="noStrike" cap="none" dirty="0">
                <a:solidFill>
                  <a:srgbClr val="6B7B7B"/>
                </a:solidFill>
                <a:latin typeface="Calibri"/>
                <a:ea typeface="Calibri"/>
                <a:cs typeface="Calibri"/>
                <a:sym typeface="Calibri"/>
              </a:rPr>
              <a:t>対象社員が概要アンケート30問に回答し、AIが即時フィードバック。所要時間は約10分。</a:t>
            </a:r>
            <a:endParaRPr sz="1600" b="1" i="0" u="none" strike="noStrike" cap="none" dirty="0">
              <a:solidFill>
                <a:schemeClr val="dk1"/>
              </a:solidFill>
              <a:latin typeface="Calibri"/>
              <a:ea typeface="Calibri"/>
              <a:cs typeface="Calibri"/>
              <a:sym typeface="Calibri"/>
            </a:endParaRPr>
          </a:p>
        </p:txBody>
      </p:sp>
      <p:sp>
        <p:nvSpPr>
          <p:cNvPr id="183" name="Google Shape;183;p9"/>
          <p:cNvSpPr/>
          <p:nvPr/>
        </p:nvSpPr>
        <p:spPr>
          <a:xfrm>
            <a:off x="6126480" y="1600200"/>
            <a:ext cx="5212080" cy="2743200"/>
          </a:xfrm>
          <a:prstGeom prst="roundRect">
            <a:avLst>
              <a:gd name="adj" fmla="val 2667"/>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84" name="Google Shape;184;p9"/>
          <p:cNvSpPr/>
          <p:nvPr/>
        </p:nvSpPr>
        <p:spPr>
          <a:xfrm>
            <a:off x="6446520" y="1920240"/>
            <a:ext cx="777240" cy="77724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a:p>
        </p:txBody>
      </p:sp>
      <p:pic>
        <p:nvPicPr>
          <p:cNvPr id="185" name="Google Shape;185;p9" descr="/sessions/great-amazing-brahmagupta/mnt/outputs/icons/chartBar.png"/>
          <p:cNvPicPr preferRelativeResize="0"/>
          <p:nvPr/>
        </p:nvPicPr>
        <p:blipFill rotWithShape="1">
          <a:blip r:embed="rId4">
            <a:alphaModFix/>
          </a:blip>
          <a:srcRect/>
          <a:stretch/>
        </p:blipFill>
        <p:spPr>
          <a:xfrm>
            <a:off x="6664147" y="2137867"/>
            <a:ext cx="341986" cy="341986"/>
          </a:xfrm>
          <a:prstGeom prst="rect">
            <a:avLst/>
          </a:prstGeom>
          <a:noFill/>
          <a:ln>
            <a:noFill/>
          </a:ln>
        </p:spPr>
      </p:pic>
      <p:sp>
        <p:nvSpPr>
          <p:cNvPr id="186" name="Google Shape;186;p9"/>
          <p:cNvSpPr/>
          <p:nvPr/>
        </p:nvSpPr>
        <p:spPr>
          <a:xfrm>
            <a:off x="7406640" y="2011680"/>
            <a:ext cx="374904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600"/>
              <a:buFont typeface="Cambria"/>
              <a:buNone/>
            </a:pPr>
            <a:r>
              <a:rPr lang="en-US" sz="2000" b="1" i="0" u="none" strike="noStrike" cap="none">
                <a:solidFill>
                  <a:srgbClr val="223333"/>
                </a:solidFill>
                <a:latin typeface="Cambria"/>
                <a:ea typeface="Cambria"/>
                <a:cs typeface="Cambria"/>
                <a:sym typeface="Cambria"/>
              </a:rPr>
              <a:t>STEP2：統合分析レポート</a:t>
            </a:r>
            <a:endParaRPr sz="2000" b="1" i="0" u="none" strike="noStrike" cap="none">
              <a:solidFill>
                <a:schemeClr val="dk1"/>
              </a:solidFill>
              <a:latin typeface="Calibri"/>
              <a:ea typeface="Calibri"/>
              <a:cs typeface="Calibri"/>
              <a:sym typeface="Calibri"/>
            </a:endParaRPr>
          </a:p>
        </p:txBody>
      </p:sp>
      <p:sp>
        <p:nvSpPr>
          <p:cNvPr id="187" name="Google Shape;187;p9"/>
          <p:cNvSpPr/>
          <p:nvPr/>
        </p:nvSpPr>
        <p:spPr>
          <a:xfrm>
            <a:off x="6446520" y="2926080"/>
            <a:ext cx="4572000" cy="118872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6B7B7B"/>
              </a:buClr>
              <a:buSzPts val="1250"/>
              <a:buFont typeface="Calibri"/>
              <a:buNone/>
            </a:pPr>
            <a:r>
              <a:rPr lang="en-US" sz="1600" b="1" i="0" u="none" strike="noStrike" cap="none" dirty="0">
                <a:solidFill>
                  <a:srgbClr val="6B7B7B"/>
                </a:solidFill>
                <a:latin typeface="Calibri"/>
                <a:ea typeface="Calibri"/>
                <a:cs typeface="Calibri"/>
                <a:sym typeface="Calibri"/>
              </a:rPr>
              <a:t>詳細アンケート30問をもとに、AIがキャリア×家計を横断した統合分析レポートを作成</a:t>
            </a:r>
            <a:r>
              <a:rPr lang="en-US" sz="1250" b="1" i="0" u="none" strike="noStrike" cap="none" dirty="0">
                <a:solidFill>
                  <a:srgbClr val="6B7B7B"/>
                </a:solidFill>
                <a:latin typeface="Calibri"/>
                <a:ea typeface="Calibri"/>
                <a:cs typeface="Calibri"/>
                <a:sym typeface="Calibri"/>
              </a:rPr>
              <a:t>。</a:t>
            </a:r>
            <a:endParaRPr sz="1250" b="1" i="0" u="none" strike="noStrike" cap="none" dirty="0">
              <a:solidFill>
                <a:schemeClr val="dk1"/>
              </a:solidFill>
              <a:latin typeface="Calibri"/>
              <a:ea typeface="Calibri"/>
              <a:cs typeface="Calibri"/>
              <a:sym typeface="Calibri"/>
            </a:endParaRPr>
          </a:p>
        </p:txBody>
      </p:sp>
      <p:sp>
        <p:nvSpPr>
          <p:cNvPr id="188" name="Google Shape;188;p9"/>
          <p:cNvSpPr/>
          <p:nvPr/>
        </p:nvSpPr>
        <p:spPr>
          <a:xfrm>
            <a:off x="548640" y="4343400"/>
            <a:ext cx="10881360" cy="1737360"/>
          </a:xfrm>
          <a:prstGeom prst="roundRect">
            <a:avLst>
              <a:gd name="adj" fmla="val 4211"/>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189" name="Google Shape;189;p9"/>
          <p:cNvSpPr/>
          <p:nvPr/>
        </p:nvSpPr>
        <p:spPr>
          <a:xfrm>
            <a:off x="876082" y="4434840"/>
            <a:ext cx="1024128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600" b="1" i="0" u="none" strike="noStrike" cap="none" dirty="0">
                <a:solidFill>
                  <a:srgbClr val="FFFFFF"/>
                </a:solidFill>
                <a:latin typeface="Calibri"/>
                <a:ea typeface="Calibri"/>
                <a:cs typeface="Calibri"/>
                <a:sym typeface="Calibri"/>
              </a:rPr>
              <a:t>・対象：5〜10名（任意参加を推奨）</a:t>
            </a:r>
            <a:endParaRPr sz="1600" b="1" i="0" u="none" strike="noStrike" cap="none" dirty="0">
              <a:solidFill>
                <a:schemeClr val="dk1"/>
              </a:solidFill>
              <a:latin typeface="Calibri"/>
              <a:ea typeface="Calibri"/>
              <a:cs typeface="Calibri"/>
              <a:sym typeface="Calibri"/>
            </a:endParaRPr>
          </a:p>
        </p:txBody>
      </p:sp>
      <p:sp>
        <p:nvSpPr>
          <p:cNvPr id="190" name="Google Shape;190;p9"/>
          <p:cNvSpPr/>
          <p:nvPr/>
        </p:nvSpPr>
        <p:spPr>
          <a:xfrm>
            <a:off x="921802" y="4818888"/>
            <a:ext cx="1024128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250" b="1" i="0" u="none" strike="noStrike" cap="none" dirty="0">
                <a:solidFill>
                  <a:srgbClr val="FFFFFF"/>
                </a:solidFill>
                <a:latin typeface="Calibri"/>
                <a:ea typeface="Calibri"/>
                <a:cs typeface="Calibri"/>
                <a:sym typeface="Calibri"/>
              </a:rPr>
              <a:t>・</a:t>
            </a:r>
            <a:r>
              <a:rPr lang="en-US" sz="1250" b="1" i="0" u="none" strike="noStrike" cap="none" dirty="0" err="1">
                <a:solidFill>
                  <a:srgbClr val="FFFFFF"/>
                </a:solidFill>
                <a:latin typeface="Calibri"/>
                <a:ea typeface="Calibri"/>
                <a:cs typeface="Calibri"/>
                <a:sym typeface="Calibri"/>
              </a:rPr>
              <a:t>費用：</a:t>
            </a:r>
            <a:r>
              <a:rPr lang="en-US" sz="1600" b="1" i="0" u="none" strike="noStrike" cap="none" dirty="0" err="1">
                <a:solidFill>
                  <a:srgbClr val="FFFFFF"/>
                </a:solidFill>
                <a:latin typeface="Calibri"/>
                <a:ea typeface="Calibri"/>
                <a:cs typeface="Calibri"/>
                <a:sym typeface="Calibri"/>
              </a:rPr>
              <a:t>モニター期間中は完全無償</a:t>
            </a:r>
            <a:endParaRPr sz="1600" b="1" i="0" u="none" strike="noStrike" cap="none" dirty="0">
              <a:solidFill>
                <a:schemeClr val="dk1"/>
              </a:solidFill>
              <a:latin typeface="Calibri"/>
              <a:ea typeface="Calibri"/>
              <a:cs typeface="Calibri"/>
              <a:sym typeface="Calibri"/>
            </a:endParaRPr>
          </a:p>
        </p:txBody>
      </p:sp>
      <p:sp>
        <p:nvSpPr>
          <p:cNvPr id="191" name="Google Shape;191;p9"/>
          <p:cNvSpPr/>
          <p:nvPr/>
        </p:nvSpPr>
        <p:spPr>
          <a:xfrm>
            <a:off x="921802" y="5202936"/>
            <a:ext cx="1024128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250" b="1" i="0" u="none" strike="noStrike" cap="none" dirty="0">
                <a:solidFill>
                  <a:srgbClr val="FFFFFF"/>
                </a:solidFill>
                <a:latin typeface="Calibri"/>
                <a:ea typeface="Calibri"/>
                <a:cs typeface="Calibri"/>
                <a:sym typeface="Calibri"/>
              </a:rPr>
              <a:t>・所要時間：社員1名あたり合計30〜40分（アンケート＋</a:t>
            </a:r>
            <a:r>
              <a:rPr lang="en-US" sz="1600" b="1" i="0" u="none" strike="noStrike" cap="none" dirty="0">
                <a:solidFill>
                  <a:srgbClr val="FFFFFF"/>
                </a:solidFill>
                <a:latin typeface="Calibri"/>
                <a:ea typeface="Calibri"/>
                <a:cs typeface="Calibri"/>
                <a:sym typeface="Calibri"/>
              </a:rPr>
              <a:t>診断</a:t>
            </a:r>
            <a:r>
              <a:rPr lang="en-US" sz="1250" b="1" i="0" u="none" strike="noStrike" cap="none" dirty="0">
                <a:solidFill>
                  <a:srgbClr val="FFFFFF"/>
                </a:solidFill>
                <a:latin typeface="Calibri"/>
                <a:ea typeface="Calibri"/>
                <a:cs typeface="Calibri"/>
                <a:sym typeface="Calibri"/>
              </a:rPr>
              <a:t>）</a:t>
            </a:r>
            <a:endParaRPr sz="1250" b="1" i="0" u="none" strike="noStrike" cap="none" dirty="0">
              <a:solidFill>
                <a:schemeClr val="dk1"/>
              </a:solidFill>
              <a:latin typeface="Calibri"/>
              <a:ea typeface="Calibri"/>
              <a:cs typeface="Calibri"/>
              <a:sym typeface="Calibri"/>
            </a:endParaRPr>
          </a:p>
        </p:txBody>
      </p:sp>
      <p:sp>
        <p:nvSpPr>
          <p:cNvPr id="192" name="Google Shape;192;p9"/>
          <p:cNvSpPr/>
          <p:nvPr/>
        </p:nvSpPr>
        <p:spPr>
          <a:xfrm>
            <a:off x="921802" y="5586984"/>
            <a:ext cx="1024128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250"/>
              <a:buFont typeface="Calibri"/>
              <a:buNone/>
            </a:pPr>
            <a:r>
              <a:rPr lang="en-US" sz="1250" b="1" i="0" u="none" strike="noStrike" cap="none" dirty="0">
                <a:solidFill>
                  <a:srgbClr val="FFFFFF"/>
                </a:solidFill>
                <a:latin typeface="Calibri"/>
                <a:ea typeface="Calibri"/>
                <a:cs typeface="Calibri"/>
                <a:sym typeface="Calibri"/>
              </a:rPr>
              <a:t>・</a:t>
            </a:r>
            <a:r>
              <a:rPr lang="en-US" sz="1250" b="1" i="0" u="none" strike="noStrike" cap="none" dirty="0" err="1">
                <a:solidFill>
                  <a:srgbClr val="FFFFFF"/>
                </a:solidFill>
                <a:latin typeface="Calibri"/>
                <a:ea typeface="Calibri"/>
                <a:cs typeface="Calibri"/>
                <a:sym typeface="Calibri"/>
              </a:rPr>
              <a:t>実施後：企業へは個人特定できない形で全体傾向を共有可能</a:t>
            </a:r>
            <a:endParaRPr sz="1250" b="1" i="0" u="none" strike="noStrike" cap="none" dirty="0">
              <a:solidFill>
                <a:schemeClr val="dk1"/>
              </a:solidFill>
              <a:latin typeface="Calibri"/>
              <a:ea typeface="Calibri"/>
              <a:cs typeface="Calibri"/>
              <a:sym typeface="Calibri"/>
            </a:endParaRPr>
          </a:p>
        </p:txBody>
      </p:sp>
      <p:sp>
        <p:nvSpPr>
          <p:cNvPr id="193" name="Google Shape;193;p9"/>
          <p:cNvSpPr/>
          <p:nvPr/>
        </p:nvSpPr>
        <p:spPr>
          <a:xfrm>
            <a:off x="510322" y="612648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1" i="0" u="none" strike="noStrike" cap="none">
                <a:solidFill>
                  <a:srgbClr val="6B7B7B"/>
                </a:solidFill>
                <a:latin typeface="Calibri"/>
                <a:ea typeface="Calibri"/>
                <a:cs typeface="Calibri"/>
                <a:sym typeface="Calibri"/>
              </a:rPr>
              <a:t>Careepair｜節目設計® 企業向けご提案</a:t>
            </a:r>
            <a:endParaRPr sz="1000" b="1" i="0" u="none" strike="noStrike" cap="none">
              <a:solidFill>
                <a:schemeClr val="dk1"/>
              </a:solidFill>
              <a:latin typeface="Calibri"/>
              <a:ea typeface="Calibri"/>
              <a:cs typeface="Calibri"/>
              <a:sym typeface="Calibri"/>
            </a:endParaRPr>
          </a:p>
        </p:txBody>
      </p:sp>
      <p:sp>
        <p:nvSpPr>
          <p:cNvPr id="194" name="Google Shape;194;p9"/>
          <p:cNvSpPr/>
          <p:nvPr/>
        </p:nvSpPr>
        <p:spPr>
          <a:xfrm>
            <a:off x="11327674" y="612648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1" i="0" u="none" strike="noStrike" cap="none">
                <a:solidFill>
                  <a:srgbClr val="6B7B7B"/>
                </a:solidFill>
                <a:latin typeface="Calibri"/>
                <a:ea typeface="Calibri"/>
                <a:cs typeface="Calibri"/>
                <a:sym typeface="Calibri"/>
              </a:rPr>
              <a:t>7</a:t>
            </a:r>
            <a:endParaRPr sz="1000" b="1"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0"/>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PHASE 3 詳細</a:t>
            </a:r>
            <a:endParaRPr sz="1300" b="0" i="0" u="none" strike="noStrike" cap="none">
              <a:solidFill>
                <a:schemeClr val="dk1"/>
              </a:solidFill>
              <a:latin typeface="Calibri"/>
              <a:ea typeface="Calibri"/>
              <a:cs typeface="Calibri"/>
              <a:sym typeface="Calibri"/>
            </a:endParaRPr>
          </a:p>
        </p:txBody>
      </p:sp>
      <p:sp>
        <p:nvSpPr>
          <p:cNvPr id="201" name="Google Shape;201;p10"/>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dirty="0" err="1">
                <a:solidFill>
                  <a:srgbClr val="223333"/>
                </a:solidFill>
                <a:latin typeface="Cambria"/>
                <a:ea typeface="Cambria"/>
                <a:cs typeface="Cambria"/>
                <a:sym typeface="Cambria"/>
              </a:rPr>
              <a:t>本格展開｜プロ個別面談と定期メンテナンス</a:t>
            </a:r>
            <a:r>
              <a:rPr lang="ja-JP" altLang="en-US" sz="2800" b="1" i="0" u="none" strike="noStrike" cap="none" dirty="0">
                <a:solidFill>
                  <a:srgbClr val="223333"/>
                </a:solidFill>
                <a:latin typeface="Cambria"/>
                <a:ea typeface="Cambria"/>
                <a:cs typeface="Cambria"/>
                <a:sym typeface="Cambria"/>
              </a:rPr>
              <a:t>（有償）</a:t>
            </a:r>
            <a:endParaRPr sz="2800" b="0" i="0" u="none" strike="noStrike" cap="none" dirty="0">
              <a:solidFill>
                <a:schemeClr val="dk1"/>
              </a:solidFill>
              <a:latin typeface="Calibri"/>
              <a:ea typeface="Calibri"/>
              <a:cs typeface="Calibri"/>
              <a:sym typeface="Calibri"/>
            </a:endParaRPr>
          </a:p>
        </p:txBody>
      </p:sp>
      <p:sp>
        <p:nvSpPr>
          <p:cNvPr id="202" name="Google Shape;202;p10"/>
          <p:cNvSpPr/>
          <p:nvPr/>
        </p:nvSpPr>
        <p:spPr>
          <a:xfrm>
            <a:off x="548640" y="1645920"/>
            <a:ext cx="5212080" cy="3108960"/>
          </a:xfrm>
          <a:prstGeom prst="roundRect">
            <a:avLst>
              <a:gd name="adj" fmla="val 2353"/>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03" name="Google Shape;203;p10"/>
          <p:cNvSpPr/>
          <p:nvPr/>
        </p:nvSpPr>
        <p:spPr>
          <a:xfrm>
            <a:off x="868680" y="1965960"/>
            <a:ext cx="777240" cy="777240"/>
          </a:xfrm>
          <a:prstGeom prst="ellipse">
            <a:avLst/>
          </a:prstGeom>
          <a:solidFill>
            <a:srgbClr val="84B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a:p>
        </p:txBody>
      </p:sp>
      <p:pic>
        <p:nvPicPr>
          <p:cNvPr id="204" name="Google Shape;204;p10" descr="/sessions/great-amazing-brahmagupta/mnt/outputs/icons/desktop.png"/>
          <p:cNvPicPr preferRelativeResize="0"/>
          <p:nvPr/>
        </p:nvPicPr>
        <p:blipFill rotWithShape="1">
          <a:blip r:embed="rId3">
            <a:alphaModFix/>
          </a:blip>
          <a:srcRect/>
          <a:stretch/>
        </p:blipFill>
        <p:spPr>
          <a:xfrm>
            <a:off x="1086307" y="2183587"/>
            <a:ext cx="341986" cy="341986"/>
          </a:xfrm>
          <a:prstGeom prst="rect">
            <a:avLst/>
          </a:prstGeom>
          <a:noFill/>
          <a:ln>
            <a:noFill/>
          </a:ln>
        </p:spPr>
      </p:pic>
      <p:sp>
        <p:nvSpPr>
          <p:cNvPr id="205" name="Google Shape;205;p10"/>
          <p:cNvSpPr/>
          <p:nvPr/>
        </p:nvSpPr>
        <p:spPr>
          <a:xfrm>
            <a:off x="1828800" y="2103120"/>
            <a:ext cx="374904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600"/>
              <a:buFont typeface="Cambria"/>
              <a:buNone/>
            </a:pPr>
            <a:r>
              <a:rPr lang="en-US" sz="2000" b="1" i="0" u="none" strike="noStrike" cap="none">
                <a:solidFill>
                  <a:srgbClr val="FFFFFF"/>
                </a:solidFill>
                <a:latin typeface="Cambria"/>
                <a:ea typeface="Cambria"/>
                <a:cs typeface="Cambria"/>
                <a:sym typeface="Cambria"/>
              </a:rPr>
              <a:t>プロ個別面談（有償）</a:t>
            </a:r>
            <a:endParaRPr sz="2000" b="1" i="0" u="none" strike="noStrike" cap="none">
              <a:solidFill>
                <a:schemeClr val="dk1"/>
              </a:solidFill>
              <a:latin typeface="Calibri"/>
              <a:ea typeface="Calibri"/>
              <a:cs typeface="Calibri"/>
              <a:sym typeface="Calibri"/>
            </a:endParaRPr>
          </a:p>
        </p:txBody>
      </p:sp>
      <p:sp>
        <p:nvSpPr>
          <p:cNvPr id="206" name="Google Shape;206;p10"/>
          <p:cNvSpPr/>
          <p:nvPr/>
        </p:nvSpPr>
        <p:spPr>
          <a:xfrm>
            <a:off x="868680" y="3017520"/>
            <a:ext cx="4572000" cy="155448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E5EFEC"/>
              </a:buClr>
              <a:buSzPts val="1250"/>
              <a:buFont typeface="Calibri"/>
              <a:buNone/>
            </a:pPr>
            <a:r>
              <a:rPr lang="en-US" sz="1250" b="1" i="0" u="none" strike="noStrike" cap="none" dirty="0">
                <a:solidFill>
                  <a:srgbClr val="E5EFEC"/>
                </a:solidFill>
                <a:latin typeface="Calibri"/>
                <a:ea typeface="Calibri"/>
                <a:cs typeface="Calibri"/>
                <a:sym typeface="Calibri"/>
              </a:rPr>
              <a:t>ZOOM／アバター面談30分。現状整理・</a:t>
            </a:r>
            <a:r>
              <a:rPr lang="en-US" sz="1600" b="1" i="0" u="none" strike="noStrike" cap="none" dirty="0">
                <a:solidFill>
                  <a:srgbClr val="E5EFEC"/>
                </a:solidFill>
                <a:latin typeface="Calibri"/>
                <a:ea typeface="Calibri"/>
                <a:cs typeface="Calibri"/>
                <a:sym typeface="Calibri"/>
              </a:rPr>
              <a:t>主訴確認から行動計画の提案まで専門家が伴走</a:t>
            </a:r>
            <a:r>
              <a:rPr lang="en-US" sz="1250" b="1" i="0" u="none" strike="noStrike" cap="none" dirty="0">
                <a:solidFill>
                  <a:srgbClr val="E5EFEC"/>
                </a:solidFill>
                <a:latin typeface="Calibri"/>
                <a:ea typeface="Calibri"/>
                <a:cs typeface="Calibri"/>
                <a:sym typeface="Calibri"/>
              </a:rPr>
              <a:t>。顔出しNGの管理職・役員にも対応。</a:t>
            </a:r>
            <a:endParaRPr sz="1250" b="1" i="0" u="none" strike="noStrike" cap="none" dirty="0">
              <a:solidFill>
                <a:schemeClr val="dk1"/>
              </a:solidFill>
              <a:latin typeface="Calibri"/>
              <a:ea typeface="Calibri"/>
              <a:cs typeface="Calibri"/>
              <a:sym typeface="Calibri"/>
            </a:endParaRPr>
          </a:p>
        </p:txBody>
      </p:sp>
      <p:sp>
        <p:nvSpPr>
          <p:cNvPr id="207" name="Google Shape;207;p10"/>
          <p:cNvSpPr/>
          <p:nvPr/>
        </p:nvSpPr>
        <p:spPr>
          <a:xfrm>
            <a:off x="6126480" y="1645920"/>
            <a:ext cx="5212080" cy="3108960"/>
          </a:xfrm>
          <a:prstGeom prst="roundRect">
            <a:avLst>
              <a:gd name="adj" fmla="val 2353"/>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08" name="Google Shape;208;p10"/>
          <p:cNvSpPr/>
          <p:nvPr/>
        </p:nvSpPr>
        <p:spPr>
          <a:xfrm>
            <a:off x="6446520" y="1965960"/>
            <a:ext cx="777240" cy="77724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b="1"/>
          </a:p>
        </p:txBody>
      </p:sp>
      <p:pic>
        <p:nvPicPr>
          <p:cNvPr id="209" name="Google Shape;209;p10" descr="/sessions/great-amazing-brahmagupta/mnt/outputs/icons/sync.png"/>
          <p:cNvPicPr preferRelativeResize="0"/>
          <p:nvPr/>
        </p:nvPicPr>
        <p:blipFill rotWithShape="1">
          <a:blip r:embed="rId4">
            <a:alphaModFix/>
          </a:blip>
          <a:srcRect/>
          <a:stretch/>
        </p:blipFill>
        <p:spPr>
          <a:xfrm>
            <a:off x="6664147" y="2183587"/>
            <a:ext cx="341986" cy="341986"/>
          </a:xfrm>
          <a:prstGeom prst="rect">
            <a:avLst/>
          </a:prstGeom>
          <a:noFill/>
          <a:ln>
            <a:noFill/>
          </a:ln>
        </p:spPr>
      </p:pic>
      <p:sp>
        <p:nvSpPr>
          <p:cNvPr id="210" name="Google Shape;210;p10"/>
          <p:cNvSpPr/>
          <p:nvPr/>
        </p:nvSpPr>
        <p:spPr>
          <a:xfrm>
            <a:off x="7406640" y="2103120"/>
            <a:ext cx="374904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600"/>
              <a:buFont typeface="Cambria"/>
              <a:buNone/>
            </a:pPr>
            <a:r>
              <a:rPr lang="en-US" sz="2000" b="1" i="0" u="none" strike="noStrike" cap="none">
                <a:solidFill>
                  <a:srgbClr val="223333"/>
                </a:solidFill>
                <a:latin typeface="Cambria"/>
                <a:ea typeface="Cambria"/>
                <a:cs typeface="Cambria"/>
                <a:sym typeface="Cambria"/>
              </a:rPr>
              <a:t>定期メンテナンス（継続支援）</a:t>
            </a:r>
            <a:endParaRPr sz="2000" b="1" i="0" u="none" strike="noStrike" cap="none">
              <a:solidFill>
                <a:schemeClr val="dk1"/>
              </a:solidFill>
              <a:latin typeface="Calibri"/>
              <a:ea typeface="Calibri"/>
              <a:cs typeface="Calibri"/>
              <a:sym typeface="Calibri"/>
            </a:endParaRPr>
          </a:p>
        </p:txBody>
      </p:sp>
      <p:sp>
        <p:nvSpPr>
          <p:cNvPr id="211" name="Google Shape;211;p10"/>
          <p:cNvSpPr/>
          <p:nvPr/>
        </p:nvSpPr>
        <p:spPr>
          <a:xfrm>
            <a:off x="6446520" y="3017520"/>
            <a:ext cx="4572000" cy="1554480"/>
          </a:xfrm>
          <a:prstGeom prst="rect">
            <a:avLst/>
          </a:prstGeom>
          <a:noFill/>
          <a:ln>
            <a:noFill/>
          </a:ln>
        </p:spPr>
        <p:txBody>
          <a:bodyPr spcFirstLastPara="1" wrap="square" lIns="0" tIns="0" rIns="0" bIns="0" anchor="ctr" anchorCtr="0">
            <a:noAutofit/>
          </a:bodyPr>
          <a:lstStyle/>
          <a:p>
            <a:pPr marL="0" marR="0" lvl="0" indent="0" algn="l" rtl="0">
              <a:lnSpc>
                <a:spcPct val="125000"/>
              </a:lnSpc>
              <a:spcBef>
                <a:spcPts val="0"/>
              </a:spcBef>
              <a:spcAft>
                <a:spcPts val="0"/>
              </a:spcAft>
              <a:buClr>
                <a:srgbClr val="6B7B7B"/>
              </a:buClr>
              <a:buSzPts val="1250"/>
              <a:buFont typeface="Calibri"/>
              <a:buNone/>
            </a:pPr>
            <a:r>
              <a:rPr lang="en-US" sz="1250" b="1" i="0" u="none" strike="noStrike" cap="none" dirty="0">
                <a:solidFill>
                  <a:srgbClr val="6B7B7B"/>
                </a:solidFill>
                <a:latin typeface="Calibri"/>
                <a:ea typeface="Calibri"/>
                <a:cs typeface="Calibri"/>
                <a:sym typeface="Calibri"/>
              </a:rPr>
              <a:t>75〜90歳まで見据えたライフシミュレーションを、</a:t>
            </a:r>
            <a:r>
              <a:rPr lang="en-US" sz="1600" b="1" i="0" u="none" strike="noStrike" cap="none" dirty="0">
                <a:solidFill>
                  <a:srgbClr val="6B7B7B"/>
                </a:solidFill>
                <a:latin typeface="Calibri"/>
                <a:ea typeface="Calibri"/>
                <a:cs typeface="Calibri"/>
                <a:sym typeface="Calibri"/>
              </a:rPr>
              <a:t>キャリアやライフイベントの変化に合わせて定期的に更新</a:t>
            </a:r>
            <a:r>
              <a:rPr lang="en-US" sz="1250" b="1" i="0" u="none" strike="noStrike" cap="none" dirty="0">
                <a:solidFill>
                  <a:srgbClr val="6B7B7B"/>
                </a:solidFill>
                <a:latin typeface="Calibri"/>
                <a:ea typeface="Calibri"/>
                <a:cs typeface="Calibri"/>
                <a:sym typeface="Calibri"/>
              </a:rPr>
              <a:t>。</a:t>
            </a:r>
            <a:endParaRPr sz="1250" b="1" i="0" u="none" strike="noStrike" cap="none" dirty="0">
              <a:solidFill>
                <a:schemeClr val="dk1"/>
              </a:solidFill>
              <a:latin typeface="Calibri"/>
              <a:ea typeface="Calibri"/>
              <a:cs typeface="Calibri"/>
              <a:sym typeface="Calibri"/>
            </a:endParaRPr>
          </a:p>
        </p:txBody>
      </p:sp>
      <p:sp>
        <p:nvSpPr>
          <p:cNvPr id="212" name="Google Shape;212;p10"/>
          <p:cNvSpPr/>
          <p:nvPr/>
        </p:nvSpPr>
        <p:spPr>
          <a:xfrm>
            <a:off x="905691" y="4630239"/>
            <a:ext cx="7315200" cy="18059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300"/>
              <a:buFont typeface="Calibri"/>
              <a:buNone/>
            </a:pPr>
            <a:r>
              <a:rPr lang="en-US" b="1" i="1" u="none" strike="noStrike" cap="none" dirty="0">
                <a:solidFill>
                  <a:srgbClr val="6B7B7B"/>
                </a:solidFill>
                <a:latin typeface="Calibri"/>
                <a:ea typeface="Calibri"/>
                <a:cs typeface="Calibri"/>
                <a:sym typeface="Calibri"/>
              </a:rPr>
              <a:t>面談で扱う内容：</a:t>
            </a:r>
            <a:r>
              <a:rPr lang="en-US" altLang="ja-JP" b="1" i="1" u="none" strike="noStrike" cap="none" dirty="0">
                <a:solidFill>
                  <a:srgbClr val="6B7B7B"/>
                </a:solidFill>
                <a:latin typeface="Calibri"/>
                <a:ea typeface="Calibri"/>
                <a:cs typeface="Calibri"/>
                <a:sym typeface="Calibri"/>
              </a:rPr>
              <a:t>1</a:t>
            </a:r>
            <a:r>
              <a:rPr lang="ja-JP" altLang="en-US" b="1" i="1" u="none" strike="noStrike" cap="none" dirty="0">
                <a:solidFill>
                  <a:srgbClr val="6B7B7B"/>
                </a:solidFill>
                <a:latin typeface="Calibri"/>
                <a:ea typeface="Calibri"/>
                <a:cs typeface="Calibri"/>
                <a:sym typeface="Calibri"/>
              </a:rPr>
              <a:t>回目 </a:t>
            </a:r>
            <a:r>
              <a:rPr lang="en-US" b="1" i="1" u="none" strike="noStrike" cap="none" dirty="0" err="1">
                <a:solidFill>
                  <a:srgbClr val="6B7B7B"/>
                </a:solidFill>
                <a:latin typeface="Calibri"/>
                <a:ea typeface="Calibri"/>
                <a:cs typeface="Calibri"/>
                <a:sym typeface="Calibri"/>
              </a:rPr>
              <a:t>現状整理・主訴確認</a:t>
            </a:r>
            <a:r>
              <a:rPr lang="en-US" b="1" i="1" u="none" strike="noStrike" cap="none" dirty="0">
                <a:solidFill>
                  <a:srgbClr val="6B7B7B"/>
                </a:solidFill>
                <a:latin typeface="Calibri"/>
                <a:ea typeface="Calibri"/>
                <a:cs typeface="Calibri"/>
                <a:sym typeface="Calibri"/>
              </a:rPr>
              <a:t>　</a:t>
            </a:r>
          </a:p>
          <a:p>
            <a:pPr marL="0" marR="0" lvl="0" indent="0" algn="l" rtl="0">
              <a:spcBef>
                <a:spcPts val="0"/>
              </a:spcBef>
              <a:spcAft>
                <a:spcPts val="0"/>
              </a:spcAft>
              <a:buClr>
                <a:srgbClr val="6B7B7B"/>
              </a:buClr>
              <a:buSzPts val="1300"/>
              <a:buFont typeface="Calibri"/>
              <a:buNone/>
            </a:pPr>
            <a:r>
              <a:rPr lang="en-US" altLang="ja-JP" b="1" i="1" dirty="0">
                <a:solidFill>
                  <a:srgbClr val="6B7B7B"/>
                </a:solidFill>
                <a:latin typeface="Calibri"/>
                <a:ea typeface="Calibri"/>
                <a:cs typeface="Calibri"/>
                <a:sym typeface="Calibri"/>
              </a:rPr>
              <a:t>                                   2</a:t>
            </a:r>
            <a:r>
              <a:rPr lang="ja-JP" altLang="en-US" b="1" i="1" dirty="0">
                <a:solidFill>
                  <a:srgbClr val="6B7B7B"/>
                </a:solidFill>
                <a:latin typeface="Calibri"/>
                <a:ea typeface="Calibri"/>
                <a:cs typeface="Calibri"/>
                <a:sym typeface="Calibri"/>
              </a:rPr>
              <a:t>回目 </a:t>
            </a:r>
            <a:r>
              <a:rPr lang="ja-JP" altLang="en-US" b="1" i="1" u="none" strike="noStrike" cap="none" dirty="0">
                <a:solidFill>
                  <a:srgbClr val="6B7B7B"/>
                </a:solidFill>
                <a:latin typeface="Calibri"/>
                <a:ea typeface="Calibri"/>
                <a:cs typeface="Calibri"/>
                <a:sym typeface="Calibri"/>
              </a:rPr>
              <a:t>行動</a:t>
            </a:r>
            <a:r>
              <a:rPr lang="en-US" b="1" i="1" u="none" strike="noStrike" cap="none" dirty="0" err="1">
                <a:solidFill>
                  <a:srgbClr val="6B7B7B"/>
                </a:solidFill>
                <a:latin typeface="Calibri"/>
                <a:ea typeface="Calibri"/>
                <a:cs typeface="Calibri"/>
                <a:sym typeface="Calibri"/>
              </a:rPr>
              <a:t>確認・課題の深掘り</a:t>
            </a:r>
            <a:r>
              <a:rPr lang="en-US" b="1" i="1" u="none" strike="noStrike" cap="none" dirty="0">
                <a:solidFill>
                  <a:srgbClr val="6B7B7B"/>
                </a:solidFill>
                <a:latin typeface="Calibri"/>
                <a:ea typeface="Calibri"/>
                <a:cs typeface="Calibri"/>
                <a:sym typeface="Calibri"/>
              </a:rPr>
              <a:t>　</a:t>
            </a:r>
          </a:p>
          <a:p>
            <a:pPr marL="0" marR="0" lvl="0" indent="0" algn="l" rtl="0">
              <a:spcBef>
                <a:spcPts val="0"/>
              </a:spcBef>
              <a:spcAft>
                <a:spcPts val="0"/>
              </a:spcAft>
              <a:buClr>
                <a:srgbClr val="6B7B7B"/>
              </a:buClr>
              <a:buSzPts val="1300"/>
              <a:buFont typeface="Calibri"/>
              <a:buNone/>
            </a:pPr>
            <a:r>
              <a:rPr lang="en-US" b="1" i="1" u="none" strike="noStrike" cap="none" dirty="0">
                <a:solidFill>
                  <a:srgbClr val="6B7B7B"/>
                </a:solidFill>
                <a:latin typeface="Calibri"/>
                <a:ea typeface="Calibri"/>
                <a:cs typeface="Calibri"/>
                <a:sym typeface="Calibri"/>
              </a:rPr>
              <a:t>                                   3</a:t>
            </a:r>
            <a:r>
              <a:rPr lang="ja-JP" altLang="en-US" b="1" i="1" u="none" strike="noStrike" cap="none" dirty="0">
                <a:solidFill>
                  <a:srgbClr val="6B7B7B"/>
                </a:solidFill>
                <a:latin typeface="Calibri"/>
                <a:ea typeface="Calibri"/>
                <a:cs typeface="Calibri"/>
                <a:sym typeface="Calibri"/>
              </a:rPr>
              <a:t>回目 </a:t>
            </a:r>
            <a:r>
              <a:rPr lang="en-US" b="1" i="1" u="none" strike="noStrike" cap="none" dirty="0" err="1">
                <a:solidFill>
                  <a:srgbClr val="6B7B7B"/>
                </a:solidFill>
                <a:latin typeface="Calibri"/>
                <a:ea typeface="Calibri"/>
                <a:cs typeface="Calibri"/>
                <a:sym typeface="Calibri"/>
              </a:rPr>
              <a:t>解決策のご提案・行動計画</a:t>
            </a:r>
            <a:endParaRPr b="1" i="0" u="none" strike="noStrike" cap="none" dirty="0">
              <a:solidFill>
                <a:schemeClr val="dk1"/>
              </a:solidFill>
              <a:latin typeface="Calibri"/>
              <a:ea typeface="Calibri"/>
              <a:cs typeface="Calibri"/>
              <a:sym typeface="Calibri"/>
            </a:endParaRPr>
          </a:p>
        </p:txBody>
      </p:sp>
      <p:sp>
        <p:nvSpPr>
          <p:cNvPr id="213" name="Google Shape;213;p10"/>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214" name="Google Shape;214;p10"/>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8</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2"/>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CONFIDENTIALITY</a:t>
            </a:r>
            <a:endParaRPr sz="1300" b="0" i="0" u="none" strike="noStrike" cap="none">
              <a:solidFill>
                <a:schemeClr val="dk1"/>
              </a:solidFill>
              <a:latin typeface="Calibri"/>
              <a:ea typeface="Calibri"/>
              <a:cs typeface="Calibri"/>
              <a:sym typeface="Calibri"/>
            </a:endParaRPr>
          </a:p>
        </p:txBody>
      </p:sp>
      <p:sp>
        <p:nvSpPr>
          <p:cNvPr id="237" name="Google Shape;237;p12"/>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個人情報保護・守秘義務</a:t>
            </a:r>
            <a:endParaRPr sz="2800" b="0" i="0" u="none" strike="noStrike" cap="none">
              <a:solidFill>
                <a:schemeClr val="dk1"/>
              </a:solidFill>
              <a:latin typeface="Calibri"/>
              <a:ea typeface="Calibri"/>
              <a:cs typeface="Calibri"/>
              <a:sym typeface="Calibri"/>
            </a:endParaRPr>
          </a:p>
        </p:txBody>
      </p:sp>
      <p:sp>
        <p:nvSpPr>
          <p:cNvPr id="238" name="Google Shape;238;p12"/>
          <p:cNvSpPr/>
          <p:nvPr/>
        </p:nvSpPr>
        <p:spPr>
          <a:xfrm>
            <a:off x="548640" y="1600200"/>
            <a:ext cx="5257800" cy="1280160"/>
          </a:xfrm>
          <a:prstGeom prst="roundRect">
            <a:avLst>
              <a:gd name="adj" fmla="val 571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39" name="Google Shape;239;p12"/>
          <p:cNvSpPr/>
          <p:nvPr/>
        </p:nvSpPr>
        <p:spPr>
          <a:xfrm>
            <a:off x="777240" y="187452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240" name="Google Shape;240;p12" descr="/sessions/great-amazing-brahmagupta/mnt/outputs/icons/lock.png"/>
          <p:cNvPicPr preferRelativeResize="0"/>
          <p:nvPr/>
        </p:nvPicPr>
        <p:blipFill rotWithShape="1">
          <a:blip r:embed="rId3">
            <a:alphaModFix/>
          </a:blip>
          <a:srcRect/>
          <a:stretch/>
        </p:blipFill>
        <p:spPr>
          <a:xfrm>
            <a:off x="982066" y="2079346"/>
            <a:ext cx="321869" cy="321869"/>
          </a:xfrm>
          <a:prstGeom prst="rect">
            <a:avLst/>
          </a:prstGeom>
          <a:noFill/>
          <a:ln>
            <a:noFill/>
          </a:ln>
        </p:spPr>
      </p:pic>
      <p:sp>
        <p:nvSpPr>
          <p:cNvPr id="241" name="Google Shape;241;p12"/>
          <p:cNvSpPr/>
          <p:nvPr/>
        </p:nvSpPr>
        <p:spPr>
          <a:xfrm>
            <a:off x="1645920" y="1764792"/>
            <a:ext cx="39776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500"/>
              <a:buFont typeface="Cambria"/>
              <a:buNone/>
            </a:pPr>
            <a:r>
              <a:rPr lang="en-US" sz="2000" b="1" i="0" u="none" strike="noStrike" cap="none" dirty="0" err="1">
                <a:solidFill>
                  <a:srgbClr val="223333"/>
                </a:solidFill>
                <a:latin typeface="Cambria"/>
                <a:ea typeface="Cambria"/>
                <a:cs typeface="Cambria"/>
                <a:sym typeface="Cambria"/>
              </a:rPr>
              <a:t>暗号化して保管</a:t>
            </a:r>
            <a:endParaRPr sz="2000" b="1" i="0" u="none" strike="noStrike" cap="none" dirty="0">
              <a:solidFill>
                <a:schemeClr val="dk1"/>
              </a:solidFill>
              <a:latin typeface="Calibri"/>
              <a:ea typeface="Calibri"/>
              <a:cs typeface="Calibri"/>
              <a:sym typeface="Calibri"/>
            </a:endParaRPr>
          </a:p>
        </p:txBody>
      </p:sp>
      <p:sp>
        <p:nvSpPr>
          <p:cNvPr id="242" name="Google Shape;242;p12"/>
          <p:cNvSpPr/>
          <p:nvPr/>
        </p:nvSpPr>
        <p:spPr>
          <a:xfrm>
            <a:off x="1645920" y="2167128"/>
            <a:ext cx="3977640" cy="59436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6B7B7B"/>
              </a:buClr>
              <a:buSzPts val="1200"/>
              <a:buFont typeface="Calibri"/>
              <a:buNone/>
            </a:pPr>
            <a:r>
              <a:rPr lang="en-US" sz="1600" b="1" i="0" u="none" strike="noStrike" cap="none" dirty="0" err="1">
                <a:solidFill>
                  <a:srgbClr val="6B7B7B"/>
                </a:solidFill>
                <a:latin typeface="Calibri"/>
                <a:ea typeface="Calibri"/>
                <a:cs typeface="Calibri"/>
                <a:sym typeface="Calibri"/>
              </a:rPr>
              <a:t>アンケートデータは暗号化され</a:t>
            </a:r>
            <a:r>
              <a:rPr lang="en-US" sz="1200" b="1" i="0" u="none" strike="noStrike" cap="none" dirty="0" err="1">
                <a:solidFill>
                  <a:srgbClr val="6B7B7B"/>
                </a:solidFill>
                <a:latin typeface="Calibri"/>
                <a:ea typeface="Calibri"/>
                <a:cs typeface="Calibri"/>
                <a:sym typeface="Calibri"/>
              </a:rPr>
              <a:t>、担当者以外がアクセスできない体制です</a:t>
            </a:r>
            <a:r>
              <a:rPr lang="en-US" sz="1200" b="1" i="0" u="none" strike="noStrike" cap="none" dirty="0">
                <a:solidFill>
                  <a:srgbClr val="6B7B7B"/>
                </a:solidFill>
                <a:latin typeface="Calibri"/>
                <a:ea typeface="Calibri"/>
                <a:cs typeface="Calibri"/>
                <a:sym typeface="Calibri"/>
              </a:rPr>
              <a:t>。</a:t>
            </a:r>
            <a:endParaRPr sz="1200" b="1" i="0" u="none" strike="noStrike" cap="none" dirty="0">
              <a:solidFill>
                <a:schemeClr val="dk1"/>
              </a:solidFill>
              <a:latin typeface="Calibri"/>
              <a:ea typeface="Calibri"/>
              <a:cs typeface="Calibri"/>
              <a:sym typeface="Calibri"/>
            </a:endParaRPr>
          </a:p>
        </p:txBody>
      </p:sp>
      <p:sp>
        <p:nvSpPr>
          <p:cNvPr id="243" name="Google Shape;243;p12"/>
          <p:cNvSpPr/>
          <p:nvPr/>
        </p:nvSpPr>
        <p:spPr>
          <a:xfrm>
            <a:off x="6126480" y="1600200"/>
            <a:ext cx="5257800" cy="1280160"/>
          </a:xfrm>
          <a:prstGeom prst="roundRect">
            <a:avLst>
              <a:gd name="adj" fmla="val 571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44" name="Google Shape;244;p12"/>
          <p:cNvSpPr/>
          <p:nvPr/>
        </p:nvSpPr>
        <p:spPr>
          <a:xfrm>
            <a:off x="6355080" y="187452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245" name="Google Shape;245;p12" descr="/sessions/great-amazing-brahmagupta/mnt/outputs/icons/ban.png"/>
          <p:cNvPicPr preferRelativeResize="0"/>
          <p:nvPr/>
        </p:nvPicPr>
        <p:blipFill rotWithShape="1">
          <a:blip r:embed="rId4">
            <a:alphaModFix/>
          </a:blip>
          <a:srcRect/>
          <a:stretch/>
        </p:blipFill>
        <p:spPr>
          <a:xfrm>
            <a:off x="6559906" y="2079346"/>
            <a:ext cx="321869" cy="321869"/>
          </a:xfrm>
          <a:prstGeom prst="rect">
            <a:avLst/>
          </a:prstGeom>
          <a:noFill/>
          <a:ln>
            <a:noFill/>
          </a:ln>
        </p:spPr>
      </p:pic>
      <p:sp>
        <p:nvSpPr>
          <p:cNvPr id="246" name="Google Shape;246;p12"/>
          <p:cNvSpPr/>
          <p:nvPr/>
        </p:nvSpPr>
        <p:spPr>
          <a:xfrm>
            <a:off x="7223760" y="1764792"/>
            <a:ext cx="39776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500"/>
              <a:buFont typeface="Cambria"/>
              <a:buNone/>
            </a:pPr>
            <a:r>
              <a:rPr lang="en-US" sz="2000" b="1" i="0" u="none" strike="noStrike" cap="none" dirty="0" err="1">
                <a:solidFill>
                  <a:srgbClr val="223333"/>
                </a:solidFill>
                <a:latin typeface="Cambria"/>
                <a:ea typeface="Cambria"/>
                <a:cs typeface="Cambria"/>
                <a:sym typeface="Cambria"/>
              </a:rPr>
              <a:t>第三者への提供なし</a:t>
            </a:r>
            <a:endParaRPr sz="2000" b="1" i="0" u="none" strike="noStrike" cap="none" dirty="0">
              <a:solidFill>
                <a:schemeClr val="dk1"/>
              </a:solidFill>
              <a:latin typeface="Calibri"/>
              <a:ea typeface="Calibri"/>
              <a:cs typeface="Calibri"/>
              <a:sym typeface="Calibri"/>
            </a:endParaRPr>
          </a:p>
        </p:txBody>
      </p:sp>
      <p:sp>
        <p:nvSpPr>
          <p:cNvPr id="247" name="Google Shape;247;p12"/>
          <p:cNvSpPr/>
          <p:nvPr/>
        </p:nvSpPr>
        <p:spPr>
          <a:xfrm>
            <a:off x="7223760" y="2167128"/>
            <a:ext cx="3977640" cy="59436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6B7B7B"/>
              </a:buClr>
              <a:buSzPts val="1200"/>
              <a:buFont typeface="Calibri"/>
              <a:buNone/>
            </a:pPr>
            <a:r>
              <a:rPr lang="en-US" sz="1600" b="1" i="0" u="none" strike="noStrike" cap="none" dirty="0" err="1">
                <a:solidFill>
                  <a:srgbClr val="6B7B7B"/>
                </a:solidFill>
                <a:latin typeface="Calibri"/>
                <a:ea typeface="Calibri"/>
                <a:cs typeface="Calibri"/>
                <a:sym typeface="Calibri"/>
              </a:rPr>
              <a:t>ご本人の同意がある場合</a:t>
            </a:r>
            <a:r>
              <a:rPr lang="en-US" sz="1200" b="1" i="0" u="none" strike="noStrike" cap="none" dirty="0" err="1">
                <a:solidFill>
                  <a:srgbClr val="6B7B7B"/>
                </a:solidFill>
                <a:latin typeface="Calibri"/>
                <a:ea typeface="Calibri"/>
                <a:cs typeface="Calibri"/>
                <a:sym typeface="Calibri"/>
              </a:rPr>
              <a:t>、または法令に基づく場合を除き提供しません</a:t>
            </a:r>
            <a:r>
              <a:rPr lang="en-US" sz="1200" b="1" i="0" u="none" strike="noStrike" cap="none" dirty="0">
                <a:solidFill>
                  <a:srgbClr val="6B7B7B"/>
                </a:solidFill>
                <a:latin typeface="Calibri"/>
                <a:ea typeface="Calibri"/>
                <a:cs typeface="Calibri"/>
                <a:sym typeface="Calibri"/>
              </a:rPr>
              <a:t>。</a:t>
            </a:r>
            <a:endParaRPr sz="1200" b="1" i="0" u="none" strike="noStrike" cap="none" dirty="0">
              <a:solidFill>
                <a:schemeClr val="dk1"/>
              </a:solidFill>
              <a:latin typeface="Calibri"/>
              <a:ea typeface="Calibri"/>
              <a:cs typeface="Calibri"/>
              <a:sym typeface="Calibri"/>
            </a:endParaRPr>
          </a:p>
        </p:txBody>
      </p:sp>
      <p:sp>
        <p:nvSpPr>
          <p:cNvPr id="248" name="Google Shape;248;p12"/>
          <p:cNvSpPr/>
          <p:nvPr/>
        </p:nvSpPr>
        <p:spPr>
          <a:xfrm>
            <a:off x="548640" y="3154680"/>
            <a:ext cx="5257800" cy="1280160"/>
          </a:xfrm>
          <a:prstGeom prst="roundRect">
            <a:avLst>
              <a:gd name="adj" fmla="val 571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49" name="Google Shape;249;p12"/>
          <p:cNvSpPr/>
          <p:nvPr/>
        </p:nvSpPr>
        <p:spPr>
          <a:xfrm>
            <a:off x="777240" y="342900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250" name="Google Shape;250;p12" descr="/sessions/great-amazing-brahmagupta/mnt/outputs/icons/mask.png"/>
          <p:cNvPicPr preferRelativeResize="0"/>
          <p:nvPr/>
        </p:nvPicPr>
        <p:blipFill rotWithShape="1">
          <a:blip r:embed="rId5">
            <a:alphaModFix/>
          </a:blip>
          <a:srcRect/>
          <a:stretch/>
        </p:blipFill>
        <p:spPr>
          <a:xfrm>
            <a:off x="982066" y="3633826"/>
            <a:ext cx="321869" cy="321869"/>
          </a:xfrm>
          <a:prstGeom prst="rect">
            <a:avLst/>
          </a:prstGeom>
          <a:noFill/>
          <a:ln>
            <a:noFill/>
          </a:ln>
        </p:spPr>
      </p:pic>
      <p:sp>
        <p:nvSpPr>
          <p:cNvPr id="251" name="Google Shape;251;p12"/>
          <p:cNvSpPr/>
          <p:nvPr/>
        </p:nvSpPr>
        <p:spPr>
          <a:xfrm>
            <a:off x="1645920" y="3319272"/>
            <a:ext cx="39776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500"/>
              <a:buFont typeface="Cambria"/>
              <a:buNone/>
            </a:pPr>
            <a:r>
              <a:rPr lang="en-US" sz="1500" b="1" i="0" u="none" strike="noStrike" cap="none" dirty="0" err="1">
                <a:solidFill>
                  <a:srgbClr val="223333"/>
                </a:solidFill>
                <a:latin typeface="Cambria"/>
                <a:ea typeface="Cambria"/>
                <a:cs typeface="Cambria"/>
                <a:sym typeface="Cambria"/>
              </a:rPr>
              <a:t>アバター面談対応</a:t>
            </a:r>
            <a:endParaRPr sz="1500" b="1" i="0" u="none" strike="noStrike" cap="none" dirty="0">
              <a:solidFill>
                <a:schemeClr val="dk1"/>
              </a:solidFill>
              <a:latin typeface="Calibri"/>
              <a:ea typeface="Calibri"/>
              <a:cs typeface="Calibri"/>
              <a:sym typeface="Calibri"/>
            </a:endParaRPr>
          </a:p>
        </p:txBody>
      </p:sp>
      <p:sp>
        <p:nvSpPr>
          <p:cNvPr id="252" name="Google Shape;252;p12"/>
          <p:cNvSpPr/>
          <p:nvPr/>
        </p:nvSpPr>
        <p:spPr>
          <a:xfrm>
            <a:off x="1645920" y="3721608"/>
            <a:ext cx="3977640" cy="59436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6B7B7B"/>
              </a:buClr>
              <a:buSzPts val="1200"/>
              <a:buFont typeface="Calibri"/>
              <a:buNone/>
            </a:pPr>
            <a:r>
              <a:rPr lang="en-US" sz="1200" b="1" i="0" u="none" strike="noStrike" cap="none" dirty="0" err="1">
                <a:solidFill>
                  <a:srgbClr val="6B7B7B"/>
                </a:solidFill>
                <a:latin typeface="Calibri"/>
                <a:ea typeface="Calibri"/>
                <a:cs typeface="Calibri"/>
                <a:sym typeface="Calibri"/>
              </a:rPr>
              <a:t>顔出しNG</a:t>
            </a:r>
            <a:r>
              <a:rPr lang="en-US" sz="1600" b="1" i="0" u="none" strike="noStrike" cap="none" dirty="0" err="1">
                <a:solidFill>
                  <a:srgbClr val="6B7B7B"/>
                </a:solidFill>
                <a:latin typeface="Calibri"/>
                <a:ea typeface="Calibri"/>
                <a:cs typeface="Calibri"/>
                <a:sym typeface="Calibri"/>
              </a:rPr>
              <a:t>の方も安心してご利用いただけます</a:t>
            </a:r>
            <a:r>
              <a:rPr lang="en-US" sz="1200" b="1" i="0" u="none" strike="noStrike" cap="none" dirty="0">
                <a:solidFill>
                  <a:srgbClr val="6B7B7B"/>
                </a:solidFill>
                <a:latin typeface="Calibri"/>
                <a:ea typeface="Calibri"/>
                <a:cs typeface="Calibri"/>
                <a:sym typeface="Calibri"/>
              </a:rPr>
              <a:t>。</a:t>
            </a:r>
            <a:endParaRPr sz="1200" b="1" i="0" u="none" strike="noStrike" cap="none" dirty="0">
              <a:solidFill>
                <a:schemeClr val="dk1"/>
              </a:solidFill>
              <a:latin typeface="Calibri"/>
              <a:ea typeface="Calibri"/>
              <a:cs typeface="Calibri"/>
              <a:sym typeface="Calibri"/>
            </a:endParaRPr>
          </a:p>
        </p:txBody>
      </p:sp>
      <p:sp>
        <p:nvSpPr>
          <p:cNvPr id="253" name="Google Shape;253;p12"/>
          <p:cNvSpPr/>
          <p:nvPr/>
        </p:nvSpPr>
        <p:spPr>
          <a:xfrm>
            <a:off x="6126480" y="3154680"/>
            <a:ext cx="5257800" cy="1280160"/>
          </a:xfrm>
          <a:prstGeom prst="roundRect">
            <a:avLst>
              <a:gd name="adj" fmla="val 5714"/>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54" name="Google Shape;254;p12"/>
          <p:cNvSpPr/>
          <p:nvPr/>
        </p:nvSpPr>
        <p:spPr>
          <a:xfrm>
            <a:off x="6355080" y="3429000"/>
            <a:ext cx="731520" cy="731520"/>
          </a:xfrm>
          <a:prstGeom prst="ellipse">
            <a:avLst/>
          </a:prstGeom>
          <a:solidFill>
            <a:srgbClr val="5C94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pic>
        <p:nvPicPr>
          <p:cNvPr id="255" name="Google Shape;255;p12" descr="/sessions/great-amazing-brahmagupta/mnt/outputs/icons/shield.png"/>
          <p:cNvPicPr preferRelativeResize="0"/>
          <p:nvPr/>
        </p:nvPicPr>
        <p:blipFill rotWithShape="1">
          <a:blip r:embed="rId6">
            <a:alphaModFix/>
          </a:blip>
          <a:srcRect/>
          <a:stretch/>
        </p:blipFill>
        <p:spPr>
          <a:xfrm>
            <a:off x="6559906" y="3633826"/>
            <a:ext cx="321869" cy="321869"/>
          </a:xfrm>
          <a:prstGeom prst="rect">
            <a:avLst/>
          </a:prstGeom>
          <a:noFill/>
          <a:ln>
            <a:noFill/>
          </a:ln>
        </p:spPr>
      </p:pic>
      <p:sp>
        <p:nvSpPr>
          <p:cNvPr id="256" name="Google Shape;256;p12"/>
          <p:cNvSpPr/>
          <p:nvPr/>
        </p:nvSpPr>
        <p:spPr>
          <a:xfrm>
            <a:off x="7223760" y="3319272"/>
            <a:ext cx="39776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500"/>
              <a:buFont typeface="Cambria"/>
              <a:buNone/>
            </a:pPr>
            <a:r>
              <a:rPr lang="en-US" sz="2000" b="1" i="0" u="none" strike="noStrike" cap="none" dirty="0" err="1">
                <a:solidFill>
                  <a:srgbClr val="223333"/>
                </a:solidFill>
                <a:latin typeface="Cambria"/>
                <a:ea typeface="Cambria"/>
                <a:cs typeface="Cambria"/>
                <a:sym typeface="Cambria"/>
              </a:rPr>
              <a:t>非公開情報は必ず除外</a:t>
            </a:r>
            <a:endParaRPr sz="2000" b="1" i="0" u="none" strike="noStrike" cap="none" dirty="0">
              <a:solidFill>
                <a:schemeClr val="dk1"/>
              </a:solidFill>
              <a:latin typeface="Calibri"/>
              <a:ea typeface="Calibri"/>
              <a:cs typeface="Calibri"/>
              <a:sym typeface="Calibri"/>
            </a:endParaRPr>
          </a:p>
        </p:txBody>
      </p:sp>
      <p:sp>
        <p:nvSpPr>
          <p:cNvPr id="257" name="Google Shape;257;p12"/>
          <p:cNvSpPr/>
          <p:nvPr/>
        </p:nvSpPr>
        <p:spPr>
          <a:xfrm>
            <a:off x="7223760" y="3721608"/>
            <a:ext cx="3977640" cy="594360"/>
          </a:xfrm>
          <a:prstGeom prst="rect">
            <a:avLst/>
          </a:prstGeom>
          <a:noFill/>
          <a:ln>
            <a:noFill/>
          </a:ln>
        </p:spPr>
        <p:txBody>
          <a:bodyPr spcFirstLastPara="1" wrap="square" lIns="0" tIns="0" rIns="0" bIns="0" anchor="ctr" anchorCtr="0">
            <a:noAutofit/>
          </a:bodyPr>
          <a:lstStyle/>
          <a:p>
            <a:pPr marL="0" marR="0" lvl="0" indent="0" algn="l" rtl="0">
              <a:lnSpc>
                <a:spcPct val="115000"/>
              </a:lnSpc>
              <a:spcBef>
                <a:spcPts val="0"/>
              </a:spcBef>
              <a:spcAft>
                <a:spcPts val="0"/>
              </a:spcAft>
              <a:buClr>
                <a:srgbClr val="6B7B7B"/>
              </a:buClr>
              <a:buSzPts val="1200"/>
              <a:buFont typeface="Calibri"/>
              <a:buNone/>
            </a:pPr>
            <a:r>
              <a:rPr lang="en-US" sz="1200" b="1" i="0" u="none" strike="noStrike" cap="none" dirty="0" err="1">
                <a:solidFill>
                  <a:srgbClr val="6B7B7B"/>
                </a:solidFill>
                <a:latin typeface="Calibri"/>
                <a:ea typeface="Calibri"/>
                <a:cs typeface="Calibri"/>
                <a:sym typeface="Calibri"/>
              </a:rPr>
              <a:t>健康情報・私生活など、本人が非公開を希望する情報は企業報告から除外します</a:t>
            </a:r>
            <a:r>
              <a:rPr lang="en-US" sz="1200" b="1" i="0" u="none" strike="noStrike" cap="none" dirty="0">
                <a:solidFill>
                  <a:srgbClr val="6B7B7B"/>
                </a:solidFill>
                <a:latin typeface="Calibri"/>
                <a:ea typeface="Calibri"/>
                <a:cs typeface="Calibri"/>
                <a:sym typeface="Calibri"/>
              </a:rPr>
              <a:t>。</a:t>
            </a:r>
            <a:endParaRPr sz="1200" b="1" i="0" u="none" strike="noStrike" cap="none" dirty="0">
              <a:solidFill>
                <a:schemeClr val="dk1"/>
              </a:solidFill>
              <a:latin typeface="Calibri"/>
              <a:ea typeface="Calibri"/>
              <a:cs typeface="Calibri"/>
              <a:sym typeface="Calibri"/>
            </a:endParaRPr>
          </a:p>
        </p:txBody>
      </p:sp>
      <p:sp>
        <p:nvSpPr>
          <p:cNvPr id="258" name="Google Shape;258;p12"/>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259" name="Google Shape;259;p12"/>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10</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3"/>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EXPECTED IMPACT</a:t>
            </a:r>
            <a:endParaRPr sz="1300" b="0" i="0" u="none" strike="noStrike" cap="none">
              <a:solidFill>
                <a:schemeClr val="dk1"/>
              </a:solidFill>
              <a:latin typeface="Calibri"/>
              <a:ea typeface="Calibri"/>
              <a:cs typeface="Calibri"/>
              <a:sym typeface="Calibri"/>
            </a:endParaRPr>
          </a:p>
        </p:txBody>
      </p:sp>
      <p:sp>
        <p:nvSpPr>
          <p:cNvPr id="266" name="Google Shape;266;p13"/>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期待される導入効果（KPI例）</a:t>
            </a:r>
            <a:endParaRPr sz="2800" b="0" i="0" u="none" strike="noStrike" cap="none">
              <a:solidFill>
                <a:schemeClr val="dk1"/>
              </a:solidFill>
              <a:latin typeface="Calibri"/>
              <a:ea typeface="Calibri"/>
              <a:cs typeface="Calibri"/>
              <a:sym typeface="Calibri"/>
            </a:endParaRPr>
          </a:p>
        </p:txBody>
      </p:sp>
      <p:sp>
        <p:nvSpPr>
          <p:cNvPr id="267" name="Google Shape;267;p13"/>
          <p:cNvSpPr/>
          <p:nvPr/>
        </p:nvSpPr>
        <p:spPr>
          <a:xfrm>
            <a:off x="548640" y="1394460"/>
            <a:ext cx="2514600" cy="1920240"/>
          </a:xfrm>
          <a:prstGeom prst="roundRect">
            <a:avLst>
              <a:gd name="adj" fmla="val 3810"/>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68" name="Google Shape;268;p13"/>
          <p:cNvSpPr/>
          <p:nvPr/>
        </p:nvSpPr>
        <p:spPr>
          <a:xfrm>
            <a:off x="685800" y="1623060"/>
            <a:ext cx="22402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A25D"/>
              </a:buClr>
              <a:buSzPts val="2200"/>
              <a:buFont typeface="Cambria"/>
              <a:buNone/>
            </a:pPr>
            <a:r>
              <a:rPr lang="en-US" sz="2200" b="1" i="0" u="none" strike="noStrike" cap="none">
                <a:solidFill>
                  <a:srgbClr val="C9A25D"/>
                </a:solidFill>
                <a:latin typeface="Cambria"/>
                <a:ea typeface="Cambria"/>
                <a:cs typeface="Cambria"/>
                <a:sym typeface="Cambria"/>
              </a:rPr>
              <a:t>定着率</a:t>
            </a:r>
            <a:endParaRPr sz="2200" b="1" i="0" u="none" strike="noStrike" cap="none">
              <a:solidFill>
                <a:schemeClr val="dk1"/>
              </a:solidFill>
              <a:latin typeface="Calibri"/>
              <a:ea typeface="Calibri"/>
              <a:cs typeface="Calibri"/>
              <a:sym typeface="Calibri"/>
            </a:endParaRPr>
          </a:p>
        </p:txBody>
      </p:sp>
      <p:sp>
        <p:nvSpPr>
          <p:cNvPr id="269" name="Google Shape;269;p13"/>
          <p:cNvSpPr/>
          <p:nvPr/>
        </p:nvSpPr>
        <p:spPr>
          <a:xfrm>
            <a:off x="731520" y="2308860"/>
            <a:ext cx="2148840" cy="82296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E5EFEC"/>
              </a:buClr>
              <a:buSzPts val="1200"/>
              <a:buFont typeface="Calibri"/>
              <a:buNone/>
            </a:pPr>
            <a:r>
              <a:rPr lang="en-US" b="1" i="0" u="none" strike="noStrike" cap="none" dirty="0" err="1">
                <a:solidFill>
                  <a:srgbClr val="E5EFEC"/>
                </a:solidFill>
                <a:latin typeface="Calibri"/>
                <a:ea typeface="Calibri"/>
                <a:cs typeface="Calibri"/>
                <a:sym typeface="Calibri"/>
              </a:rPr>
              <a:t>向上</a:t>
            </a:r>
            <a:endParaRPr b="1" i="0" u="none" strike="noStrike" cap="none" dirty="0">
              <a:solidFill>
                <a:schemeClr val="dk1"/>
              </a:solidFill>
              <a:latin typeface="Calibri"/>
              <a:ea typeface="Calibri"/>
              <a:cs typeface="Calibri"/>
              <a:sym typeface="Calibri"/>
            </a:endParaRPr>
          </a:p>
        </p:txBody>
      </p:sp>
      <p:sp>
        <p:nvSpPr>
          <p:cNvPr id="270" name="Google Shape;270;p13"/>
          <p:cNvSpPr/>
          <p:nvPr/>
        </p:nvSpPr>
        <p:spPr>
          <a:xfrm>
            <a:off x="3319272" y="1394460"/>
            <a:ext cx="2514600" cy="1920240"/>
          </a:xfrm>
          <a:prstGeom prst="roundRect">
            <a:avLst>
              <a:gd name="adj" fmla="val 3810"/>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71" name="Google Shape;271;p13"/>
          <p:cNvSpPr/>
          <p:nvPr/>
        </p:nvSpPr>
        <p:spPr>
          <a:xfrm>
            <a:off x="3456432" y="1623060"/>
            <a:ext cx="22402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A25D"/>
              </a:buClr>
              <a:buSzPts val="2200"/>
              <a:buFont typeface="Cambria"/>
              <a:buNone/>
            </a:pPr>
            <a:r>
              <a:rPr lang="en-US" sz="2200" b="1" i="0" u="none" strike="noStrike" cap="none">
                <a:solidFill>
                  <a:srgbClr val="C9A25D"/>
                </a:solidFill>
                <a:latin typeface="Cambria"/>
                <a:ea typeface="Cambria"/>
                <a:cs typeface="Cambria"/>
                <a:sym typeface="Cambria"/>
              </a:rPr>
              <a:t>離職率</a:t>
            </a:r>
            <a:endParaRPr sz="2200" b="1" i="0" u="none" strike="noStrike" cap="none">
              <a:solidFill>
                <a:schemeClr val="dk1"/>
              </a:solidFill>
              <a:latin typeface="Calibri"/>
              <a:ea typeface="Calibri"/>
              <a:cs typeface="Calibri"/>
              <a:sym typeface="Calibri"/>
            </a:endParaRPr>
          </a:p>
        </p:txBody>
      </p:sp>
      <p:sp>
        <p:nvSpPr>
          <p:cNvPr id="272" name="Google Shape;272;p13"/>
          <p:cNvSpPr/>
          <p:nvPr/>
        </p:nvSpPr>
        <p:spPr>
          <a:xfrm>
            <a:off x="3502152" y="2308860"/>
            <a:ext cx="2148840" cy="82296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ts val="0"/>
              </a:spcBef>
              <a:spcAft>
                <a:spcPts val="0"/>
              </a:spcAft>
              <a:buClr>
                <a:srgbClr val="E5EFEC"/>
              </a:buClr>
              <a:buSzPts val="1200"/>
              <a:buFont typeface="Calibri"/>
              <a:buNone/>
            </a:pPr>
            <a:r>
              <a:rPr lang="en-US" b="1" i="0" u="none" strike="noStrike" cap="none" dirty="0" err="1">
                <a:solidFill>
                  <a:srgbClr val="E5EFEC"/>
                </a:solidFill>
                <a:latin typeface="Calibri"/>
                <a:ea typeface="Calibri"/>
                <a:cs typeface="Calibri"/>
                <a:sym typeface="Calibri"/>
              </a:rPr>
              <a:t>低下傾向</a:t>
            </a:r>
            <a:endParaRPr b="1" i="0" u="none" strike="noStrike" cap="none" dirty="0">
              <a:solidFill>
                <a:schemeClr val="dk1"/>
              </a:solidFill>
              <a:latin typeface="Calibri"/>
              <a:ea typeface="Calibri"/>
              <a:cs typeface="Calibri"/>
              <a:sym typeface="Calibri"/>
            </a:endParaRPr>
          </a:p>
        </p:txBody>
      </p:sp>
      <p:sp>
        <p:nvSpPr>
          <p:cNvPr id="273" name="Google Shape;273;p13"/>
          <p:cNvSpPr/>
          <p:nvPr/>
        </p:nvSpPr>
        <p:spPr>
          <a:xfrm>
            <a:off x="6089904" y="1394460"/>
            <a:ext cx="2514600" cy="1920240"/>
          </a:xfrm>
          <a:prstGeom prst="roundRect">
            <a:avLst>
              <a:gd name="adj" fmla="val 3810"/>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74" name="Google Shape;274;p13"/>
          <p:cNvSpPr/>
          <p:nvPr/>
        </p:nvSpPr>
        <p:spPr>
          <a:xfrm>
            <a:off x="6227064" y="1623060"/>
            <a:ext cx="22402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A25D"/>
              </a:buClr>
              <a:buSzPts val="2200"/>
              <a:buFont typeface="Cambria"/>
              <a:buNone/>
            </a:pPr>
            <a:r>
              <a:rPr lang="en-US" sz="2200" b="1" i="0" u="none" strike="noStrike" cap="none">
                <a:solidFill>
                  <a:srgbClr val="C9A25D"/>
                </a:solidFill>
                <a:latin typeface="Cambria"/>
                <a:ea typeface="Cambria"/>
                <a:cs typeface="Cambria"/>
                <a:sym typeface="Cambria"/>
              </a:rPr>
              <a:t>満足度</a:t>
            </a:r>
            <a:endParaRPr sz="2200" b="1" i="0" u="none" strike="noStrike" cap="none">
              <a:solidFill>
                <a:schemeClr val="dk1"/>
              </a:solidFill>
              <a:latin typeface="Calibri"/>
              <a:ea typeface="Calibri"/>
              <a:cs typeface="Calibri"/>
              <a:sym typeface="Calibri"/>
            </a:endParaRPr>
          </a:p>
        </p:txBody>
      </p:sp>
      <p:sp>
        <p:nvSpPr>
          <p:cNvPr id="275" name="Google Shape;275;p13"/>
          <p:cNvSpPr/>
          <p:nvPr/>
        </p:nvSpPr>
        <p:spPr>
          <a:xfrm>
            <a:off x="6272784" y="2308860"/>
            <a:ext cx="2148840" cy="822960"/>
          </a:xfrm>
          <a:prstGeom prst="rect">
            <a:avLst/>
          </a:prstGeom>
          <a:noFill/>
          <a:ln>
            <a:noFill/>
          </a:ln>
        </p:spPr>
        <p:txBody>
          <a:bodyPr spcFirstLastPara="1" wrap="square" lIns="0" tIns="0" rIns="0" bIns="0" anchor="ctr" anchorCtr="0">
            <a:noAutofit/>
          </a:bodyPr>
          <a:lstStyle/>
          <a:p>
            <a:pPr marL="0" marR="0" lvl="0" indent="0" rtl="0">
              <a:lnSpc>
                <a:spcPct val="115000"/>
              </a:lnSpc>
              <a:spcBef>
                <a:spcPts val="0"/>
              </a:spcBef>
              <a:spcAft>
                <a:spcPts val="0"/>
              </a:spcAft>
              <a:buClr>
                <a:srgbClr val="E5EFEC"/>
              </a:buClr>
              <a:buSzPts val="1200"/>
              <a:buFont typeface="Calibri"/>
              <a:buNone/>
            </a:pPr>
            <a:r>
              <a:rPr lang="en-US" b="1" i="0" u="none" strike="noStrike" cap="none" dirty="0" err="1">
                <a:solidFill>
                  <a:srgbClr val="E5EFEC"/>
                </a:solidFill>
                <a:latin typeface="Calibri"/>
                <a:ea typeface="Calibri"/>
                <a:cs typeface="Calibri"/>
                <a:sym typeface="Calibri"/>
              </a:rPr>
              <a:t>面談・継続希望率で測定</a:t>
            </a:r>
            <a:endParaRPr b="1" i="0" u="none" strike="noStrike" cap="none" dirty="0">
              <a:solidFill>
                <a:schemeClr val="dk1"/>
              </a:solidFill>
              <a:latin typeface="Calibri"/>
              <a:ea typeface="Calibri"/>
              <a:cs typeface="Calibri"/>
              <a:sym typeface="Calibri"/>
            </a:endParaRPr>
          </a:p>
        </p:txBody>
      </p:sp>
      <p:sp>
        <p:nvSpPr>
          <p:cNvPr id="276" name="Google Shape;276;p13"/>
          <p:cNvSpPr/>
          <p:nvPr/>
        </p:nvSpPr>
        <p:spPr>
          <a:xfrm>
            <a:off x="8860536" y="1425158"/>
            <a:ext cx="2514600" cy="1920240"/>
          </a:xfrm>
          <a:prstGeom prst="roundRect">
            <a:avLst>
              <a:gd name="adj" fmla="val 3810"/>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77" name="Google Shape;277;p13"/>
          <p:cNvSpPr/>
          <p:nvPr/>
        </p:nvSpPr>
        <p:spPr>
          <a:xfrm>
            <a:off x="8997696" y="1623060"/>
            <a:ext cx="2240280" cy="6400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C9A25D"/>
              </a:buClr>
              <a:buSzPts val="2200"/>
              <a:buFont typeface="Cambria"/>
              <a:buNone/>
            </a:pPr>
            <a:r>
              <a:rPr lang="en-US" sz="2200" b="1" i="0" u="none" strike="noStrike" cap="none">
                <a:solidFill>
                  <a:srgbClr val="C9A25D"/>
                </a:solidFill>
                <a:latin typeface="Cambria"/>
                <a:ea typeface="Cambria"/>
                <a:cs typeface="Cambria"/>
                <a:sym typeface="Cambria"/>
              </a:rPr>
              <a:t>自律度</a:t>
            </a:r>
            <a:endParaRPr sz="2200" b="1" i="0" u="none" strike="noStrike" cap="none">
              <a:solidFill>
                <a:schemeClr val="dk1"/>
              </a:solidFill>
              <a:latin typeface="Calibri"/>
              <a:ea typeface="Calibri"/>
              <a:cs typeface="Calibri"/>
              <a:sym typeface="Calibri"/>
            </a:endParaRPr>
          </a:p>
        </p:txBody>
      </p:sp>
      <p:sp>
        <p:nvSpPr>
          <p:cNvPr id="278" name="Google Shape;278;p13"/>
          <p:cNvSpPr/>
          <p:nvPr/>
        </p:nvSpPr>
        <p:spPr>
          <a:xfrm>
            <a:off x="9043416" y="2308860"/>
            <a:ext cx="2148840" cy="822960"/>
          </a:xfrm>
          <a:prstGeom prst="rect">
            <a:avLst/>
          </a:prstGeom>
          <a:noFill/>
          <a:ln>
            <a:noFill/>
          </a:ln>
        </p:spPr>
        <p:txBody>
          <a:bodyPr spcFirstLastPara="1" wrap="square" lIns="0" tIns="0" rIns="0" bIns="0" anchor="ctr" anchorCtr="0">
            <a:noAutofit/>
          </a:bodyPr>
          <a:lstStyle/>
          <a:p>
            <a:pPr marL="0" marR="0" lvl="0" indent="0" rtl="0">
              <a:lnSpc>
                <a:spcPct val="115000"/>
              </a:lnSpc>
              <a:spcBef>
                <a:spcPts val="0"/>
              </a:spcBef>
              <a:spcAft>
                <a:spcPts val="0"/>
              </a:spcAft>
              <a:buClr>
                <a:srgbClr val="E5EFEC"/>
              </a:buClr>
              <a:buSzPts val="1200"/>
              <a:buFont typeface="Calibri"/>
              <a:buNone/>
            </a:pPr>
            <a:r>
              <a:rPr lang="en-US" b="1" i="0" u="none" strike="noStrike" cap="none" dirty="0" err="1">
                <a:solidFill>
                  <a:srgbClr val="E5EFEC"/>
                </a:solidFill>
                <a:latin typeface="Calibri"/>
                <a:ea typeface="Calibri"/>
                <a:cs typeface="Calibri"/>
                <a:sym typeface="Calibri"/>
              </a:rPr>
              <a:t>キャリア自律行動の増加</a:t>
            </a:r>
            <a:endParaRPr b="1" i="0" u="none" strike="noStrike" cap="none" dirty="0">
              <a:solidFill>
                <a:schemeClr val="dk1"/>
              </a:solidFill>
              <a:latin typeface="Calibri"/>
              <a:ea typeface="Calibri"/>
              <a:cs typeface="Calibri"/>
              <a:sym typeface="Calibri"/>
            </a:endParaRPr>
          </a:p>
        </p:txBody>
      </p:sp>
      <p:sp>
        <p:nvSpPr>
          <p:cNvPr id="279" name="Google Shape;279;p13"/>
          <p:cNvSpPr/>
          <p:nvPr/>
        </p:nvSpPr>
        <p:spPr>
          <a:xfrm>
            <a:off x="457200" y="3746863"/>
            <a:ext cx="10881360" cy="2179320"/>
          </a:xfrm>
          <a:prstGeom prst="roundRect">
            <a:avLst>
              <a:gd name="adj" fmla="val 2909"/>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13"/>
          <p:cNvSpPr/>
          <p:nvPr/>
        </p:nvSpPr>
        <p:spPr>
          <a:xfrm>
            <a:off x="868680" y="3845052"/>
            <a:ext cx="118872" cy="118872"/>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3"/>
          <p:cNvSpPr/>
          <p:nvPr/>
        </p:nvSpPr>
        <p:spPr>
          <a:xfrm>
            <a:off x="1060704" y="3726180"/>
            <a:ext cx="10058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00"/>
              <a:buFont typeface="Calibri"/>
              <a:buNone/>
            </a:pPr>
            <a:r>
              <a:rPr lang="en-US" i="0" u="none" strike="noStrike" cap="none" dirty="0" err="1">
                <a:solidFill>
                  <a:srgbClr val="223333"/>
                </a:solidFill>
                <a:latin typeface="Calibri"/>
                <a:ea typeface="Calibri"/>
                <a:cs typeface="Calibri"/>
                <a:sym typeface="Calibri"/>
              </a:rPr>
              <a:t>社員のキャリアとライフプランを可視化し、自律的なキャリア形成を支援</a:t>
            </a:r>
            <a:endParaRPr i="0" u="none" strike="noStrike" cap="none" dirty="0">
              <a:solidFill>
                <a:schemeClr val="dk1"/>
              </a:solidFill>
              <a:latin typeface="Calibri"/>
              <a:ea typeface="Calibri"/>
              <a:cs typeface="Calibri"/>
              <a:sym typeface="Calibri"/>
            </a:endParaRPr>
          </a:p>
        </p:txBody>
      </p:sp>
      <p:sp>
        <p:nvSpPr>
          <p:cNvPr id="282" name="Google Shape;282;p13"/>
          <p:cNvSpPr/>
          <p:nvPr/>
        </p:nvSpPr>
        <p:spPr>
          <a:xfrm>
            <a:off x="868680" y="4393692"/>
            <a:ext cx="118872" cy="118872"/>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3"/>
          <p:cNvSpPr/>
          <p:nvPr/>
        </p:nvSpPr>
        <p:spPr>
          <a:xfrm>
            <a:off x="1097280" y="4274820"/>
            <a:ext cx="10058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00"/>
              <a:buFont typeface="Calibri"/>
              <a:buNone/>
            </a:pPr>
            <a:r>
              <a:rPr lang="en-US" i="0" u="none" strike="noStrike" cap="none" dirty="0" err="1">
                <a:solidFill>
                  <a:srgbClr val="223333"/>
                </a:solidFill>
                <a:latin typeface="Calibri"/>
                <a:ea typeface="Calibri"/>
                <a:cs typeface="Calibri"/>
                <a:sym typeface="Calibri"/>
              </a:rPr>
              <a:t>離職リスクや将来不安を早期に把握し、適切な支援につなげる</a:t>
            </a:r>
            <a:endParaRPr i="0" u="none" strike="noStrike" cap="none" dirty="0">
              <a:solidFill>
                <a:schemeClr val="dk1"/>
              </a:solidFill>
              <a:latin typeface="Calibri"/>
              <a:ea typeface="Calibri"/>
              <a:cs typeface="Calibri"/>
              <a:sym typeface="Calibri"/>
            </a:endParaRPr>
          </a:p>
        </p:txBody>
      </p:sp>
      <p:sp>
        <p:nvSpPr>
          <p:cNvPr id="284" name="Google Shape;284;p13"/>
          <p:cNvSpPr/>
          <p:nvPr/>
        </p:nvSpPr>
        <p:spPr>
          <a:xfrm>
            <a:off x="868680" y="4942332"/>
            <a:ext cx="118872" cy="118872"/>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3"/>
          <p:cNvSpPr/>
          <p:nvPr/>
        </p:nvSpPr>
        <p:spPr>
          <a:xfrm>
            <a:off x="1097280" y="4823460"/>
            <a:ext cx="10058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00"/>
              <a:buFont typeface="Calibri"/>
              <a:buNone/>
            </a:pPr>
            <a:r>
              <a:rPr lang="en-US" i="0" u="none" strike="noStrike" cap="none" dirty="0" err="1">
                <a:solidFill>
                  <a:srgbClr val="223333"/>
                </a:solidFill>
                <a:latin typeface="Calibri"/>
                <a:ea typeface="Calibri"/>
                <a:cs typeface="Calibri"/>
                <a:sym typeface="Calibri"/>
              </a:rPr>
              <a:t>生成AIと専門家の面談を組み合わせ、一人ひとりに合った行動計画を作成</a:t>
            </a:r>
            <a:endParaRPr i="0" u="none" strike="noStrike" cap="none" dirty="0">
              <a:solidFill>
                <a:schemeClr val="dk1"/>
              </a:solidFill>
              <a:latin typeface="Calibri"/>
              <a:ea typeface="Calibri"/>
              <a:cs typeface="Calibri"/>
              <a:sym typeface="Calibri"/>
            </a:endParaRPr>
          </a:p>
        </p:txBody>
      </p:sp>
      <p:sp>
        <p:nvSpPr>
          <p:cNvPr id="286" name="Google Shape;286;p13"/>
          <p:cNvSpPr/>
          <p:nvPr/>
        </p:nvSpPr>
        <p:spPr>
          <a:xfrm>
            <a:off x="868680" y="5490972"/>
            <a:ext cx="118872" cy="118872"/>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3"/>
          <p:cNvSpPr/>
          <p:nvPr/>
        </p:nvSpPr>
        <p:spPr>
          <a:xfrm>
            <a:off x="1097280" y="5372100"/>
            <a:ext cx="10058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00"/>
              <a:buFont typeface="Calibri"/>
              <a:buNone/>
            </a:pPr>
            <a:r>
              <a:rPr lang="en-US" i="0" u="none" strike="noStrike" cap="none" dirty="0" err="1">
                <a:solidFill>
                  <a:srgbClr val="223333"/>
                </a:solidFill>
                <a:latin typeface="Calibri"/>
                <a:ea typeface="Calibri"/>
                <a:cs typeface="Calibri"/>
                <a:sym typeface="Calibri"/>
              </a:rPr>
              <a:t>個人情報に配慮しつつ、組織全体の傾向を人材育成施策・人的資本経営に活用</a:t>
            </a:r>
            <a:endParaRPr i="0" u="none" strike="noStrike" cap="none" dirty="0">
              <a:solidFill>
                <a:schemeClr val="dk1"/>
              </a:solidFill>
              <a:latin typeface="Calibri"/>
              <a:ea typeface="Calibri"/>
              <a:cs typeface="Calibri"/>
              <a:sym typeface="Calibri"/>
            </a:endParaRPr>
          </a:p>
        </p:txBody>
      </p:sp>
      <p:sp>
        <p:nvSpPr>
          <p:cNvPr id="288" name="Google Shape;288;p13"/>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289" name="Google Shape;289;p13"/>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11</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4"/>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PRICING（例）</a:t>
            </a:r>
            <a:endParaRPr sz="1300" b="0" i="0" u="none" strike="noStrike" cap="none">
              <a:solidFill>
                <a:schemeClr val="dk1"/>
              </a:solidFill>
              <a:latin typeface="Calibri"/>
              <a:ea typeface="Calibri"/>
              <a:cs typeface="Calibri"/>
              <a:sym typeface="Calibri"/>
            </a:endParaRPr>
          </a:p>
        </p:txBody>
      </p:sp>
      <p:sp>
        <p:nvSpPr>
          <p:cNvPr id="296" name="Google Shape;296;p14"/>
          <p:cNvSpPr/>
          <p:nvPr/>
        </p:nvSpPr>
        <p:spPr>
          <a:xfrm>
            <a:off x="548640" y="1050636"/>
            <a:ext cx="11064240" cy="39411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dirty="0" err="1">
                <a:solidFill>
                  <a:srgbClr val="223333"/>
                </a:solidFill>
                <a:latin typeface="Cambria"/>
                <a:ea typeface="Cambria"/>
                <a:cs typeface="Cambria"/>
                <a:sym typeface="Cambria"/>
              </a:rPr>
              <a:t>料金プラン（例</a:t>
            </a:r>
            <a:r>
              <a:rPr lang="en-US" sz="2800" b="1" i="0" u="none" strike="noStrike" cap="none" dirty="0">
                <a:solidFill>
                  <a:srgbClr val="223333"/>
                </a:solidFill>
                <a:latin typeface="Cambria"/>
                <a:ea typeface="Cambria"/>
                <a:cs typeface="Cambria"/>
                <a:sym typeface="Cambria"/>
              </a:rPr>
              <a:t>）</a:t>
            </a:r>
            <a:r>
              <a:rPr lang="ja-JP" altLang="en-US" sz="2800" b="1" i="0" u="none" strike="noStrike" cap="none" dirty="0">
                <a:solidFill>
                  <a:srgbClr val="223333"/>
                </a:solidFill>
                <a:latin typeface="Cambria"/>
                <a:ea typeface="Cambria"/>
                <a:cs typeface="Cambria"/>
                <a:sym typeface="Cambria"/>
              </a:rPr>
              <a:t>　</a:t>
            </a:r>
            <a:endParaRPr lang="en-US" altLang="ja-JP" sz="2800" b="1" i="0" u="none" strike="noStrike" cap="none" dirty="0">
              <a:solidFill>
                <a:srgbClr val="223333"/>
              </a:solidFill>
              <a:latin typeface="Cambria"/>
              <a:ea typeface="Cambria"/>
              <a:cs typeface="Cambria"/>
              <a:sym typeface="Cambria"/>
            </a:endParaRPr>
          </a:p>
          <a:p>
            <a:pPr marL="0" marR="0" lvl="0" indent="0" algn="l" rtl="0">
              <a:spcBef>
                <a:spcPts val="0"/>
              </a:spcBef>
              <a:spcAft>
                <a:spcPts val="0"/>
              </a:spcAft>
              <a:buClr>
                <a:srgbClr val="223333"/>
              </a:buClr>
              <a:buSzPts val="2800"/>
              <a:buFont typeface="Cambria"/>
              <a:buNone/>
            </a:pPr>
            <a:r>
              <a:rPr lang="ja-JP" altLang="en-US" b="1" i="0" u="none" strike="noStrike" cap="none" dirty="0">
                <a:solidFill>
                  <a:srgbClr val="223333"/>
                </a:solidFill>
                <a:latin typeface="Cambria"/>
                <a:ea typeface="Cambria"/>
                <a:cs typeface="Cambria"/>
                <a:sym typeface="Cambria"/>
              </a:rPr>
              <a:t>対応可能日時目安：毎月第</a:t>
            </a:r>
            <a:r>
              <a:rPr lang="en-US" altLang="ja-JP" b="1" i="0" u="none" strike="noStrike" cap="none" dirty="0">
                <a:solidFill>
                  <a:srgbClr val="223333"/>
                </a:solidFill>
                <a:latin typeface="Cambria"/>
                <a:ea typeface="Cambria"/>
                <a:cs typeface="Cambria"/>
                <a:sym typeface="Cambria"/>
              </a:rPr>
              <a:t>1,3</a:t>
            </a:r>
            <a:r>
              <a:rPr lang="ja-JP" altLang="en-US" b="1" i="0" u="none" strike="noStrike" cap="none" dirty="0">
                <a:solidFill>
                  <a:srgbClr val="223333"/>
                </a:solidFill>
                <a:latin typeface="Cambria"/>
                <a:ea typeface="Cambria"/>
                <a:cs typeface="Cambria"/>
                <a:sym typeface="Cambria"/>
              </a:rPr>
              <a:t>水曜日</a:t>
            </a:r>
            <a:r>
              <a:rPr lang="ja-JP" altLang="en-US" b="1" dirty="0">
                <a:solidFill>
                  <a:srgbClr val="223333"/>
                </a:solidFill>
                <a:latin typeface="Cambria"/>
                <a:ea typeface="Cambria"/>
                <a:cs typeface="Cambria"/>
                <a:sym typeface="Cambria"/>
              </a:rPr>
              <a:t>（①</a:t>
            </a:r>
            <a:r>
              <a:rPr lang="en-US" altLang="ja-JP" b="1" dirty="0">
                <a:solidFill>
                  <a:srgbClr val="223333"/>
                </a:solidFill>
                <a:latin typeface="Cambria"/>
                <a:ea typeface="Cambria"/>
                <a:cs typeface="Cambria"/>
                <a:sym typeface="Cambria"/>
              </a:rPr>
              <a:t>13:30</a:t>
            </a:r>
            <a:r>
              <a:rPr lang="ja-JP" altLang="en-US" b="1" dirty="0">
                <a:solidFill>
                  <a:srgbClr val="223333"/>
                </a:solidFill>
                <a:latin typeface="Cambria"/>
                <a:ea typeface="Cambria"/>
                <a:cs typeface="Cambria"/>
                <a:sym typeface="Cambria"/>
              </a:rPr>
              <a:t>～</a:t>
            </a:r>
            <a:r>
              <a:rPr lang="en-US" altLang="ja-JP" b="1" dirty="0">
                <a:solidFill>
                  <a:srgbClr val="223333"/>
                </a:solidFill>
                <a:latin typeface="Cambria"/>
                <a:ea typeface="Cambria"/>
                <a:cs typeface="Cambria"/>
                <a:sym typeface="Cambria"/>
              </a:rPr>
              <a:t>14:00  </a:t>
            </a:r>
            <a:r>
              <a:rPr lang="ja-JP" altLang="en-US" b="1" dirty="0">
                <a:solidFill>
                  <a:srgbClr val="223333"/>
                </a:solidFill>
                <a:latin typeface="Cambria"/>
                <a:ea typeface="Cambria"/>
                <a:cs typeface="Cambria"/>
                <a:sym typeface="Cambria"/>
              </a:rPr>
              <a:t>②</a:t>
            </a:r>
            <a:r>
              <a:rPr lang="en-US" altLang="ja-JP" b="1" dirty="0">
                <a:solidFill>
                  <a:srgbClr val="223333"/>
                </a:solidFill>
                <a:latin typeface="Cambria"/>
                <a:ea typeface="Cambria"/>
                <a:cs typeface="Cambria"/>
                <a:sym typeface="Cambria"/>
              </a:rPr>
              <a:t>14:30</a:t>
            </a:r>
            <a:r>
              <a:rPr lang="ja-JP" altLang="en-US" b="1" dirty="0">
                <a:solidFill>
                  <a:srgbClr val="223333"/>
                </a:solidFill>
                <a:latin typeface="Cambria"/>
                <a:ea typeface="Cambria"/>
                <a:cs typeface="Cambria"/>
                <a:sym typeface="Cambria"/>
              </a:rPr>
              <a:t>～</a:t>
            </a:r>
            <a:r>
              <a:rPr lang="en-US" altLang="ja-JP" b="1" dirty="0">
                <a:solidFill>
                  <a:srgbClr val="223333"/>
                </a:solidFill>
                <a:latin typeface="Cambria"/>
                <a:ea typeface="Cambria"/>
                <a:cs typeface="Cambria"/>
                <a:sym typeface="Cambria"/>
              </a:rPr>
              <a:t>15:00  </a:t>
            </a:r>
            <a:r>
              <a:rPr lang="ja-JP" altLang="en-US" b="1" dirty="0">
                <a:solidFill>
                  <a:srgbClr val="223333"/>
                </a:solidFill>
                <a:latin typeface="Cambria"/>
                <a:ea typeface="Cambria"/>
                <a:cs typeface="Cambria"/>
                <a:sym typeface="Cambria"/>
              </a:rPr>
              <a:t>③</a:t>
            </a:r>
            <a:r>
              <a:rPr lang="en-US" altLang="ja-JP" b="1" dirty="0">
                <a:solidFill>
                  <a:srgbClr val="223333"/>
                </a:solidFill>
                <a:latin typeface="Cambria"/>
                <a:ea typeface="Cambria"/>
                <a:cs typeface="Cambria"/>
                <a:sym typeface="Cambria"/>
              </a:rPr>
              <a:t>15:30</a:t>
            </a:r>
            <a:r>
              <a:rPr lang="ja-JP" altLang="en-US" b="1" dirty="0">
                <a:solidFill>
                  <a:srgbClr val="223333"/>
                </a:solidFill>
                <a:latin typeface="Cambria"/>
                <a:ea typeface="Cambria"/>
                <a:cs typeface="Cambria"/>
                <a:sym typeface="Cambria"/>
              </a:rPr>
              <a:t>～</a:t>
            </a:r>
            <a:r>
              <a:rPr lang="en-US" altLang="ja-JP" b="1" dirty="0">
                <a:solidFill>
                  <a:srgbClr val="223333"/>
                </a:solidFill>
                <a:latin typeface="Cambria"/>
                <a:ea typeface="Cambria"/>
                <a:cs typeface="Cambria"/>
                <a:sym typeface="Cambria"/>
              </a:rPr>
              <a:t>16:00</a:t>
            </a:r>
            <a:r>
              <a:rPr lang="ja-JP" altLang="en-US" b="1" dirty="0">
                <a:solidFill>
                  <a:srgbClr val="223333"/>
                </a:solidFill>
                <a:latin typeface="Cambria"/>
                <a:ea typeface="Cambria"/>
                <a:cs typeface="Cambria"/>
                <a:sym typeface="Cambria"/>
              </a:rPr>
              <a:t>）</a:t>
            </a:r>
            <a:endParaRPr lang="en-US" altLang="ja-JP" b="1" dirty="0">
              <a:solidFill>
                <a:srgbClr val="223333"/>
              </a:solidFill>
              <a:latin typeface="Cambria"/>
              <a:ea typeface="Cambria"/>
              <a:cs typeface="Cambria"/>
              <a:sym typeface="Cambria"/>
            </a:endParaRPr>
          </a:p>
          <a:p>
            <a:pPr marL="0" marR="0" lvl="0" indent="0" algn="l" rtl="0">
              <a:spcBef>
                <a:spcPts val="0"/>
              </a:spcBef>
              <a:spcAft>
                <a:spcPts val="0"/>
              </a:spcAft>
              <a:buClr>
                <a:srgbClr val="223333"/>
              </a:buClr>
              <a:buSzPts val="2800"/>
              <a:buFont typeface="Cambria"/>
              <a:buNone/>
            </a:pPr>
            <a:endParaRPr sz="2800" b="0" i="0" u="none" strike="noStrike" cap="none" dirty="0">
              <a:solidFill>
                <a:schemeClr val="dk1"/>
              </a:solidFill>
              <a:latin typeface="Calibri"/>
              <a:ea typeface="Calibri"/>
              <a:cs typeface="Calibri"/>
              <a:sym typeface="Calibri"/>
            </a:endParaRPr>
          </a:p>
        </p:txBody>
      </p:sp>
      <p:sp>
        <p:nvSpPr>
          <p:cNvPr id="297" name="Google Shape;297;p14"/>
          <p:cNvSpPr/>
          <p:nvPr/>
        </p:nvSpPr>
        <p:spPr>
          <a:xfrm>
            <a:off x="548640" y="1471260"/>
            <a:ext cx="1078992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150"/>
              <a:buFont typeface="Calibri"/>
              <a:buNone/>
            </a:pPr>
            <a:r>
              <a:rPr lang="en-US" sz="1400" b="1" i="1" u="none" strike="noStrike" cap="none" dirty="0">
                <a:solidFill>
                  <a:srgbClr val="6B7B7B"/>
                </a:solidFill>
                <a:latin typeface="Calibri"/>
                <a:ea typeface="Calibri"/>
                <a:cs typeface="Calibri"/>
                <a:sym typeface="Calibri"/>
              </a:rPr>
              <a:t>※ </a:t>
            </a:r>
            <a:r>
              <a:rPr lang="en-US" sz="1400" b="1" i="1" u="none" strike="noStrike" cap="none" dirty="0" err="1">
                <a:solidFill>
                  <a:srgbClr val="6B7B7B"/>
                </a:solidFill>
                <a:latin typeface="Calibri"/>
                <a:ea typeface="Calibri"/>
                <a:cs typeface="Calibri"/>
                <a:sym typeface="Calibri"/>
              </a:rPr>
              <a:t>記載金額はご検討の目安となる暫定例です。正式なお見積りは貴社のご状況に応じて別途ご相談させていただきます</a:t>
            </a:r>
            <a:r>
              <a:rPr lang="en-US" sz="1150" b="1" i="1" u="none" strike="noStrike" cap="none" dirty="0">
                <a:solidFill>
                  <a:srgbClr val="6B7B7B"/>
                </a:solidFill>
                <a:latin typeface="Calibri"/>
                <a:ea typeface="Calibri"/>
                <a:cs typeface="Calibri"/>
                <a:sym typeface="Calibri"/>
              </a:rPr>
              <a:t>。</a:t>
            </a:r>
            <a:endParaRPr sz="1150" b="1" i="0" u="none" strike="noStrike" cap="none" dirty="0">
              <a:solidFill>
                <a:schemeClr val="dk1"/>
              </a:solidFill>
              <a:latin typeface="Calibri"/>
              <a:ea typeface="Calibri"/>
              <a:cs typeface="Calibri"/>
              <a:sym typeface="Calibri"/>
            </a:endParaRPr>
          </a:p>
        </p:txBody>
      </p:sp>
      <p:sp>
        <p:nvSpPr>
          <p:cNvPr id="298" name="Google Shape;298;p14"/>
          <p:cNvSpPr/>
          <p:nvPr/>
        </p:nvSpPr>
        <p:spPr>
          <a:xfrm>
            <a:off x="548640" y="1874520"/>
            <a:ext cx="3429000" cy="3931920"/>
          </a:xfrm>
          <a:prstGeom prst="roundRect">
            <a:avLst>
              <a:gd name="adj" fmla="val 2133"/>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299" name="Google Shape;299;p14"/>
          <p:cNvSpPr/>
          <p:nvPr/>
        </p:nvSpPr>
        <p:spPr>
          <a:xfrm>
            <a:off x="777240" y="2103120"/>
            <a:ext cx="320040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500"/>
              <a:buFont typeface="Cambria"/>
              <a:buNone/>
            </a:pPr>
            <a:r>
              <a:rPr lang="en-US" sz="1500" b="1" i="0" u="none" strike="noStrike" cap="none" dirty="0" err="1">
                <a:solidFill>
                  <a:srgbClr val="223333"/>
                </a:solidFill>
                <a:latin typeface="Cambria"/>
                <a:ea typeface="Cambria"/>
                <a:cs typeface="Cambria"/>
                <a:sym typeface="Cambria"/>
              </a:rPr>
              <a:t>モニタープラン</a:t>
            </a:r>
            <a:r>
              <a:rPr lang="ja-JP" altLang="en-US" sz="1500" b="1" i="0" u="none" strike="noStrike" cap="none" dirty="0">
                <a:solidFill>
                  <a:srgbClr val="223333"/>
                </a:solidFill>
                <a:latin typeface="Cambria"/>
                <a:ea typeface="Cambria"/>
                <a:cs typeface="Cambria"/>
                <a:sym typeface="Cambria"/>
              </a:rPr>
              <a:t>（面談開始前準備）</a:t>
            </a:r>
            <a:endParaRPr sz="1500" b="1" i="0" u="none" strike="noStrike" cap="none" dirty="0">
              <a:solidFill>
                <a:schemeClr val="dk1"/>
              </a:solidFill>
              <a:latin typeface="Calibri"/>
              <a:ea typeface="Calibri"/>
              <a:cs typeface="Calibri"/>
              <a:sym typeface="Calibri"/>
            </a:endParaRPr>
          </a:p>
        </p:txBody>
      </p:sp>
      <p:sp>
        <p:nvSpPr>
          <p:cNvPr id="300" name="Google Shape;300;p14"/>
          <p:cNvSpPr/>
          <p:nvPr/>
        </p:nvSpPr>
        <p:spPr>
          <a:xfrm>
            <a:off x="777240" y="2560320"/>
            <a:ext cx="29718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3000"/>
              <a:buFont typeface="Cambria"/>
              <a:buNone/>
            </a:pPr>
            <a:r>
              <a:rPr lang="en-US" sz="3000" b="1" i="0" u="none" strike="noStrike" cap="none" dirty="0" err="1">
                <a:solidFill>
                  <a:srgbClr val="3E6E72"/>
                </a:solidFill>
                <a:latin typeface="Cambria"/>
                <a:ea typeface="Cambria"/>
                <a:cs typeface="Cambria"/>
                <a:sym typeface="Cambria"/>
              </a:rPr>
              <a:t>無償</a:t>
            </a:r>
            <a:endParaRPr sz="3000" b="1" i="0" u="none" strike="noStrike" cap="none" dirty="0">
              <a:solidFill>
                <a:schemeClr val="dk1"/>
              </a:solidFill>
              <a:latin typeface="Calibri"/>
              <a:ea typeface="Calibri"/>
              <a:cs typeface="Calibri"/>
              <a:sym typeface="Calibri"/>
            </a:endParaRPr>
          </a:p>
        </p:txBody>
      </p:sp>
      <p:sp>
        <p:nvSpPr>
          <p:cNvPr id="301" name="Google Shape;301;p14"/>
          <p:cNvSpPr/>
          <p:nvPr/>
        </p:nvSpPr>
        <p:spPr>
          <a:xfrm>
            <a:off x="777240" y="3200400"/>
            <a:ext cx="29718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100"/>
              <a:buFont typeface="Calibri"/>
              <a:buNone/>
            </a:pPr>
            <a:r>
              <a:rPr lang="en-US" sz="1100" b="1" i="0" u="none" strike="noStrike" cap="none" dirty="0">
                <a:solidFill>
                  <a:srgbClr val="6B7B7B"/>
                </a:solidFill>
                <a:latin typeface="Calibri"/>
                <a:ea typeface="Calibri"/>
                <a:cs typeface="Calibri"/>
                <a:sym typeface="Calibri"/>
              </a:rPr>
              <a:t>1ヶ月目のみ</a:t>
            </a:r>
            <a:endParaRPr sz="1100" b="1" i="0" u="none" strike="noStrike" cap="none" dirty="0">
              <a:solidFill>
                <a:schemeClr val="dk1"/>
              </a:solidFill>
              <a:latin typeface="Calibri"/>
              <a:ea typeface="Calibri"/>
              <a:cs typeface="Calibri"/>
              <a:sym typeface="Calibri"/>
            </a:endParaRPr>
          </a:p>
        </p:txBody>
      </p:sp>
      <p:sp>
        <p:nvSpPr>
          <p:cNvPr id="302" name="Google Shape;302;p14"/>
          <p:cNvSpPr/>
          <p:nvPr/>
        </p:nvSpPr>
        <p:spPr>
          <a:xfrm>
            <a:off x="804672" y="3776472"/>
            <a:ext cx="100584" cy="100584"/>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03" name="Google Shape;303;p14"/>
          <p:cNvSpPr/>
          <p:nvPr/>
        </p:nvSpPr>
        <p:spPr>
          <a:xfrm>
            <a:off x="987552" y="3648456"/>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23333"/>
              </a:buClr>
              <a:buSzPts val="1150"/>
              <a:buFont typeface="Calibri"/>
              <a:buNone/>
            </a:pPr>
            <a:r>
              <a:rPr lang="en-US" sz="1600" b="1" i="0" u="none" strike="noStrike" cap="none" dirty="0">
                <a:solidFill>
                  <a:srgbClr val="223333"/>
                </a:solidFill>
                <a:latin typeface="Calibri"/>
                <a:ea typeface="Calibri"/>
                <a:cs typeface="Calibri"/>
                <a:sym typeface="Calibri"/>
              </a:rPr>
              <a:t>対象5〜10名</a:t>
            </a:r>
            <a:r>
              <a:rPr lang="ja-JP" altLang="en-US" sz="1600" b="1" i="0" u="none" strike="noStrike" cap="none" dirty="0">
                <a:solidFill>
                  <a:srgbClr val="223333"/>
                </a:solidFill>
                <a:latin typeface="Calibri"/>
                <a:ea typeface="Calibri"/>
                <a:cs typeface="Calibri"/>
                <a:sym typeface="Calibri"/>
              </a:rPr>
              <a:t>（各々に約</a:t>
            </a:r>
            <a:r>
              <a:rPr lang="en-US" altLang="ja-JP" sz="1600" b="1" i="0" u="none" strike="noStrike" cap="none" dirty="0">
                <a:solidFill>
                  <a:srgbClr val="223333"/>
                </a:solidFill>
                <a:latin typeface="Calibri"/>
                <a:ea typeface="Calibri"/>
                <a:cs typeface="Calibri"/>
                <a:sym typeface="Calibri"/>
              </a:rPr>
              <a:t>30</a:t>
            </a:r>
            <a:r>
              <a:rPr lang="ja-JP" altLang="en-US" sz="1600" b="1" i="0" u="none" strike="noStrike" cap="none" dirty="0">
                <a:solidFill>
                  <a:srgbClr val="223333"/>
                </a:solidFill>
                <a:latin typeface="Calibri"/>
                <a:ea typeface="Calibri"/>
                <a:cs typeface="Calibri"/>
                <a:sym typeface="Calibri"/>
              </a:rPr>
              <a:t>分のオリエンテーション面談</a:t>
            </a:r>
            <a:r>
              <a:rPr lang="ja-JP" altLang="en-US" sz="1600" b="1" dirty="0">
                <a:solidFill>
                  <a:srgbClr val="223333"/>
                </a:solidFill>
                <a:latin typeface="Calibri"/>
                <a:ea typeface="Calibri"/>
                <a:cs typeface="Calibri"/>
                <a:sym typeface="Calibri"/>
              </a:rPr>
              <a:t>）又は</a:t>
            </a:r>
            <a:r>
              <a:rPr lang="en-US" altLang="ja-JP" sz="1600" b="1" dirty="0">
                <a:solidFill>
                  <a:srgbClr val="223333"/>
                </a:solidFill>
                <a:latin typeface="Calibri"/>
                <a:ea typeface="Calibri"/>
                <a:cs typeface="Calibri"/>
                <a:sym typeface="Calibri"/>
              </a:rPr>
              <a:t>ZOOM</a:t>
            </a:r>
            <a:r>
              <a:rPr lang="ja-JP" altLang="en-US" sz="1600" b="1" dirty="0">
                <a:solidFill>
                  <a:srgbClr val="223333"/>
                </a:solidFill>
                <a:latin typeface="Calibri"/>
                <a:ea typeface="Calibri"/>
                <a:cs typeface="Calibri"/>
                <a:sym typeface="Calibri"/>
              </a:rPr>
              <a:t>で一斉面談</a:t>
            </a:r>
            <a:endParaRPr sz="1600" b="1" i="0" u="none" strike="noStrike" cap="none" dirty="0">
              <a:solidFill>
                <a:schemeClr val="dk1"/>
              </a:solidFill>
              <a:latin typeface="Calibri"/>
              <a:ea typeface="Calibri"/>
              <a:cs typeface="Calibri"/>
              <a:sym typeface="Calibri"/>
            </a:endParaRPr>
          </a:p>
        </p:txBody>
      </p:sp>
      <p:sp>
        <p:nvSpPr>
          <p:cNvPr id="304" name="Google Shape;304;p14"/>
          <p:cNvSpPr/>
          <p:nvPr/>
        </p:nvSpPr>
        <p:spPr>
          <a:xfrm>
            <a:off x="804672" y="4379976"/>
            <a:ext cx="100584" cy="100584"/>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05" name="Google Shape;305;p14"/>
          <p:cNvSpPr/>
          <p:nvPr/>
        </p:nvSpPr>
        <p:spPr>
          <a:xfrm>
            <a:off x="987552" y="4251960"/>
            <a:ext cx="2788920" cy="502920"/>
          </a:xfrm>
          <a:prstGeom prst="rect">
            <a:avLst/>
          </a:prstGeom>
          <a:noFill/>
          <a:ln>
            <a:noFill/>
          </a:ln>
        </p:spPr>
        <p:txBody>
          <a:bodyPr spcFirstLastPara="1" wrap="square" lIns="0" tIns="0" rIns="0" bIns="0" anchor="ctr" anchorCtr="0">
            <a:noAutofit/>
          </a:bodyPr>
          <a:lstStyle/>
          <a:p>
            <a:pPr marL="0" marR="0" lvl="0" indent="0" rtl="0">
              <a:lnSpc>
                <a:spcPct val="110000"/>
              </a:lnSpc>
              <a:spcBef>
                <a:spcPts val="0"/>
              </a:spcBef>
              <a:spcAft>
                <a:spcPts val="0"/>
              </a:spcAft>
              <a:buClr>
                <a:srgbClr val="223333"/>
              </a:buClr>
              <a:buSzPts val="1150"/>
              <a:buFont typeface="Calibri"/>
              <a:buNone/>
            </a:pPr>
            <a:r>
              <a:rPr lang="ja-JP" altLang="en-US" sz="1600" b="1" i="0" u="none" strike="noStrike" cap="none" dirty="0">
                <a:solidFill>
                  <a:srgbClr val="223333"/>
                </a:solidFill>
                <a:latin typeface="Calibri"/>
                <a:ea typeface="Calibri"/>
                <a:cs typeface="Calibri"/>
                <a:sym typeface="Calibri"/>
              </a:rPr>
              <a:t>既に実施済の　</a:t>
            </a:r>
            <a:r>
              <a:rPr lang="en-US" sz="1600" b="1" i="0" u="none" strike="noStrike" cap="none" dirty="0" err="1">
                <a:solidFill>
                  <a:srgbClr val="223333"/>
                </a:solidFill>
                <a:latin typeface="Calibri"/>
                <a:ea typeface="Calibri"/>
                <a:cs typeface="Calibri"/>
                <a:sym typeface="Calibri"/>
              </a:rPr>
              <a:t>AIセルフ診断＋統合分析レポート</a:t>
            </a:r>
            <a:r>
              <a:rPr lang="ja-JP" altLang="en-US" sz="1600" b="1" i="0" u="none" strike="noStrike" cap="none" dirty="0">
                <a:solidFill>
                  <a:srgbClr val="223333"/>
                </a:solidFill>
                <a:latin typeface="Calibri"/>
                <a:ea typeface="Calibri"/>
                <a:cs typeface="Calibri"/>
                <a:sym typeface="Calibri"/>
              </a:rPr>
              <a:t>を持参</a:t>
            </a:r>
            <a:endParaRPr sz="1600" b="1" i="0" u="none" strike="noStrike" cap="none" dirty="0">
              <a:solidFill>
                <a:schemeClr val="dk1"/>
              </a:solidFill>
              <a:latin typeface="Calibri"/>
              <a:ea typeface="Calibri"/>
              <a:cs typeface="Calibri"/>
              <a:sym typeface="Calibri"/>
            </a:endParaRPr>
          </a:p>
        </p:txBody>
      </p:sp>
      <p:sp>
        <p:nvSpPr>
          <p:cNvPr id="306" name="Google Shape;306;p14"/>
          <p:cNvSpPr/>
          <p:nvPr/>
        </p:nvSpPr>
        <p:spPr>
          <a:xfrm>
            <a:off x="804672" y="4983480"/>
            <a:ext cx="100584" cy="100584"/>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07" name="Google Shape;307;p14"/>
          <p:cNvSpPr/>
          <p:nvPr/>
        </p:nvSpPr>
        <p:spPr>
          <a:xfrm>
            <a:off x="987552" y="4855464"/>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23333"/>
              </a:buClr>
              <a:buSzPts val="1150"/>
              <a:buFont typeface="Calibri"/>
              <a:buNone/>
            </a:pPr>
            <a:r>
              <a:rPr lang="en-US" sz="1600" b="1" i="0" u="none" strike="noStrike" cap="none" dirty="0" err="1">
                <a:solidFill>
                  <a:srgbClr val="223333"/>
                </a:solidFill>
                <a:latin typeface="Calibri"/>
                <a:ea typeface="Calibri"/>
                <a:cs typeface="Calibri"/>
                <a:sym typeface="Calibri"/>
              </a:rPr>
              <a:t>全体傾向の簡易フィードバック</a:t>
            </a:r>
            <a:endParaRPr sz="1600" b="1" i="0" u="none" strike="noStrike" cap="none" dirty="0">
              <a:solidFill>
                <a:schemeClr val="dk1"/>
              </a:solidFill>
              <a:latin typeface="Calibri"/>
              <a:ea typeface="Calibri"/>
              <a:cs typeface="Calibri"/>
              <a:sym typeface="Calibri"/>
            </a:endParaRPr>
          </a:p>
        </p:txBody>
      </p:sp>
      <p:sp>
        <p:nvSpPr>
          <p:cNvPr id="308" name="Google Shape;308;p14"/>
          <p:cNvSpPr/>
          <p:nvPr/>
        </p:nvSpPr>
        <p:spPr>
          <a:xfrm>
            <a:off x="4233672" y="1874520"/>
            <a:ext cx="3429000" cy="3931920"/>
          </a:xfrm>
          <a:prstGeom prst="roundRect">
            <a:avLst>
              <a:gd name="adj" fmla="val 2133"/>
            </a:avLst>
          </a:prstGeom>
          <a:solidFill>
            <a:srgbClr val="3E6E72"/>
          </a:solidFill>
          <a:ln>
            <a:noFill/>
          </a:ln>
          <a:effectLst>
            <a:outerShdw blurRad="101600" dist="3810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b="1" dirty="0"/>
          </a:p>
        </p:txBody>
      </p:sp>
      <p:sp>
        <p:nvSpPr>
          <p:cNvPr id="309" name="Google Shape;309;p14"/>
          <p:cNvSpPr/>
          <p:nvPr/>
        </p:nvSpPr>
        <p:spPr>
          <a:xfrm>
            <a:off x="4462272" y="2103120"/>
            <a:ext cx="297180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500"/>
              <a:buFont typeface="Cambria"/>
              <a:buNone/>
            </a:pPr>
            <a:r>
              <a:rPr lang="en-US" sz="1500" b="1" i="0" u="none" strike="noStrike" cap="none">
                <a:solidFill>
                  <a:srgbClr val="FFFFFF"/>
                </a:solidFill>
                <a:latin typeface="Cambria"/>
                <a:ea typeface="Cambria"/>
                <a:cs typeface="Cambria"/>
                <a:sym typeface="Cambria"/>
              </a:rPr>
              <a:t>スタンダードプラン</a:t>
            </a:r>
            <a:endParaRPr sz="1500" b="1" i="0" u="none" strike="noStrike" cap="none">
              <a:solidFill>
                <a:schemeClr val="dk1"/>
              </a:solidFill>
              <a:latin typeface="Calibri"/>
              <a:ea typeface="Calibri"/>
              <a:cs typeface="Calibri"/>
              <a:sym typeface="Calibri"/>
            </a:endParaRPr>
          </a:p>
        </p:txBody>
      </p:sp>
      <p:sp>
        <p:nvSpPr>
          <p:cNvPr id="310" name="Google Shape;310;p14"/>
          <p:cNvSpPr/>
          <p:nvPr/>
        </p:nvSpPr>
        <p:spPr>
          <a:xfrm>
            <a:off x="4462272" y="2560320"/>
            <a:ext cx="29718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9A25D"/>
              </a:buClr>
              <a:buSzPts val="3000"/>
              <a:buFont typeface="Cambria"/>
              <a:buNone/>
            </a:pPr>
            <a:r>
              <a:rPr lang="en-US" sz="3000" b="1" i="0" u="none" strike="noStrike" cap="none" dirty="0">
                <a:solidFill>
                  <a:srgbClr val="C9A25D"/>
                </a:solidFill>
                <a:latin typeface="Cambria"/>
                <a:ea typeface="Cambria"/>
                <a:cs typeface="Cambria"/>
                <a:sym typeface="Cambria"/>
              </a:rPr>
              <a:t>¥33,000</a:t>
            </a:r>
            <a:r>
              <a:rPr lang="ja-JP" altLang="en-US" b="1" i="0" u="none" strike="noStrike" cap="none" dirty="0">
                <a:solidFill>
                  <a:srgbClr val="C9A25D"/>
                </a:solidFill>
                <a:latin typeface="Cambria"/>
                <a:ea typeface="Cambria"/>
                <a:cs typeface="Cambria"/>
                <a:sym typeface="Cambria"/>
              </a:rPr>
              <a:t>（税込）</a:t>
            </a:r>
            <a:endParaRPr b="1" i="0" u="none" strike="noStrike" cap="none" dirty="0">
              <a:solidFill>
                <a:schemeClr val="dk1"/>
              </a:solidFill>
              <a:latin typeface="Calibri"/>
              <a:ea typeface="Calibri"/>
              <a:cs typeface="Calibri"/>
              <a:sym typeface="Calibri"/>
            </a:endParaRPr>
          </a:p>
        </p:txBody>
      </p:sp>
      <p:sp>
        <p:nvSpPr>
          <p:cNvPr id="311" name="Google Shape;311;p14"/>
          <p:cNvSpPr/>
          <p:nvPr/>
        </p:nvSpPr>
        <p:spPr>
          <a:xfrm>
            <a:off x="4462272" y="3200400"/>
            <a:ext cx="29718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CFE3DD"/>
              </a:buClr>
              <a:buSzPts val="1100"/>
              <a:buFont typeface="Calibri"/>
              <a:buNone/>
            </a:pPr>
            <a:r>
              <a:rPr lang="en-US" sz="1100" b="1" i="0" u="none" strike="noStrike" cap="none" dirty="0">
                <a:solidFill>
                  <a:srgbClr val="CFE3DD"/>
                </a:solidFill>
                <a:latin typeface="Calibri"/>
                <a:ea typeface="Calibri"/>
                <a:cs typeface="Calibri"/>
                <a:sym typeface="Calibri"/>
              </a:rPr>
              <a:t>／名・</a:t>
            </a:r>
            <a:r>
              <a:rPr lang="en-US" sz="1100" b="1" dirty="0">
                <a:solidFill>
                  <a:srgbClr val="CFE3DD"/>
                </a:solidFill>
                <a:latin typeface="Calibri"/>
                <a:ea typeface="Calibri"/>
                <a:cs typeface="Calibri"/>
                <a:sym typeface="Calibri"/>
              </a:rPr>
              <a:t>3</a:t>
            </a:r>
            <a:r>
              <a:rPr lang="ja-JP" altLang="en-US" sz="1100" b="1" dirty="0">
                <a:solidFill>
                  <a:srgbClr val="CFE3DD"/>
                </a:solidFill>
                <a:latin typeface="Calibri"/>
                <a:ea typeface="Calibri"/>
                <a:cs typeface="Calibri"/>
                <a:sym typeface="Calibri"/>
              </a:rPr>
              <a:t>ケ</a:t>
            </a:r>
            <a:r>
              <a:rPr lang="ja-JP" altLang="en-US" sz="1100" b="1" i="0" u="none" strike="noStrike" cap="none" dirty="0">
                <a:solidFill>
                  <a:srgbClr val="CFE3DD"/>
                </a:solidFill>
                <a:latin typeface="Calibri"/>
                <a:ea typeface="Calibri"/>
                <a:cs typeface="Calibri"/>
                <a:sym typeface="Calibri"/>
              </a:rPr>
              <a:t>月</a:t>
            </a:r>
            <a:r>
              <a:rPr lang="en-US" sz="1100" b="1" i="0" u="none" strike="noStrike" cap="none" dirty="0">
                <a:solidFill>
                  <a:srgbClr val="CFE3DD"/>
                </a:solidFill>
                <a:latin typeface="Calibri"/>
                <a:ea typeface="Calibri"/>
                <a:cs typeface="Calibri"/>
                <a:sym typeface="Calibri"/>
              </a:rPr>
              <a:t>（</a:t>
            </a:r>
            <a:r>
              <a:rPr lang="ja-JP" altLang="en-US" sz="1100" b="1" i="0" u="none" strike="noStrike" cap="none" dirty="0">
                <a:solidFill>
                  <a:srgbClr val="CFE3DD"/>
                </a:solidFill>
                <a:latin typeface="Calibri"/>
                <a:ea typeface="Calibri"/>
                <a:cs typeface="Calibri"/>
                <a:sym typeface="Calibri"/>
              </a:rPr>
              <a:t>計</a:t>
            </a:r>
            <a:r>
              <a:rPr lang="en-US" sz="1100" b="1" i="0" u="none" strike="noStrike" cap="none" dirty="0">
                <a:solidFill>
                  <a:srgbClr val="CFE3DD"/>
                </a:solidFill>
                <a:latin typeface="Calibri"/>
                <a:ea typeface="Calibri"/>
                <a:cs typeface="Calibri"/>
                <a:sym typeface="Calibri"/>
              </a:rPr>
              <a:t>3</a:t>
            </a:r>
            <a:r>
              <a:rPr lang="ja-JP" altLang="en-US" sz="1100" b="1" i="0" u="none" strike="noStrike" cap="none" dirty="0">
                <a:solidFill>
                  <a:srgbClr val="CFE3DD"/>
                </a:solidFill>
                <a:latin typeface="Calibri"/>
                <a:ea typeface="Calibri"/>
                <a:cs typeface="Calibri"/>
                <a:sym typeface="Calibri"/>
              </a:rPr>
              <a:t>回</a:t>
            </a:r>
            <a:r>
              <a:rPr lang="en-US" sz="1100" b="1" i="0" u="none" strike="noStrike" cap="none" dirty="0">
                <a:solidFill>
                  <a:srgbClr val="CFE3DD"/>
                </a:solidFill>
                <a:latin typeface="Calibri"/>
                <a:ea typeface="Calibri"/>
                <a:cs typeface="Calibri"/>
                <a:sym typeface="Calibri"/>
              </a:rPr>
              <a:t>）</a:t>
            </a:r>
            <a:endParaRPr sz="1100" b="1" i="0" u="none" strike="noStrike" cap="none" dirty="0">
              <a:solidFill>
                <a:schemeClr val="dk1"/>
              </a:solidFill>
              <a:latin typeface="Calibri"/>
              <a:ea typeface="Calibri"/>
              <a:cs typeface="Calibri"/>
              <a:sym typeface="Calibri"/>
            </a:endParaRPr>
          </a:p>
        </p:txBody>
      </p:sp>
      <p:sp>
        <p:nvSpPr>
          <p:cNvPr id="312" name="Google Shape;312;p14"/>
          <p:cNvSpPr/>
          <p:nvPr/>
        </p:nvSpPr>
        <p:spPr>
          <a:xfrm>
            <a:off x="4489704" y="3776472"/>
            <a:ext cx="100584" cy="100584"/>
          </a:xfrm>
          <a:prstGeom prst="ellipse">
            <a:avLst/>
          </a:prstGeom>
          <a:solidFill>
            <a:srgbClr val="84B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13" name="Google Shape;313;p14"/>
          <p:cNvSpPr/>
          <p:nvPr/>
        </p:nvSpPr>
        <p:spPr>
          <a:xfrm>
            <a:off x="4672584" y="3648456"/>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FFFFFF"/>
              </a:buClr>
              <a:buSzPts val="1150"/>
              <a:buFont typeface="Calibri"/>
              <a:buNone/>
            </a:pPr>
            <a:r>
              <a:rPr lang="ja-JP" altLang="en-US" sz="1600" b="1" dirty="0">
                <a:solidFill>
                  <a:srgbClr val="FFFFFF"/>
                </a:solidFill>
                <a:latin typeface="Calibri"/>
                <a:ea typeface="Calibri"/>
                <a:cs typeface="Calibri"/>
                <a:sym typeface="Calibri"/>
              </a:rPr>
              <a:t>毎</a:t>
            </a:r>
            <a:r>
              <a:rPr lang="en-US" sz="1600" b="1" i="0" u="none" strike="noStrike" cap="none" dirty="0">
                <a:solidFill>
                  <a:srgbClr val="FFFFFF"/>
                </a:solidFill>
                <a:latin typeface="Calibri"/>
                <a:ea typeface="Calibri"/>
                <a:cs typeface="Calibri"/>
                <a:sym typeface="Calibri"/>
              </a:rPr>
              <a:t>月1</a:t>
            </a:r>
            <a:r>
              <a:rPr lang="ja-JP" altLang="en-US" sz="1600" b="1" i="0" u="none" strike="noStrike" cap="none" dirty="0">
                <a:solidFill>
                  <a:srgbClr val="FFFFFF"/>
                </a:solidFill>
                <a:latin typeface="Calibri"/>
                <a:ea typeface="Calibri"/>
                <a:cs typeface="Calibri"/>
                <a:sym typeface="Calibri"/>
              </a:rPr>
              <a:t>回　</a:t>
            </a:r>
            <a:r>
              <a:rPr lang="en-US" sz="1600" b="1" i="0" u="none" strike="noStrike" cap="none" dirty="0">
                <a:solidFill>
                  <a:srgbClr val="FFFFFF"/>
                </a:solidFill>
                <a:latin typeface="Calibri"/>
                <a:ea typeface="Calibri"/>
                <a:cs typeface="Calibri"/>
                <a:sym typeface="Calibri"/>
              </a:rPr>
              <a:t>プロ面談30分</a:t>
            </a:r>
            <a:r>
              <a:rPr lang="ja-JP" altLang="en-US" sz="1600" b="1" i="0" u="none" strike="noStrike" cap="none" dirty="0">
                <a:solidFill>
                  <a:srgbClr val="FFFFFF"/>
                </a:solidFill>
                <a:latin typeface="Calibri"/>
                <a:ea typeface="Calibri"/>
                <a:cs typeface="Calibri"/>
                <a:sym typeface="Calibri"/>
              </a:rPr>
              <a:t>　</a:t>
            </a:r>
            <a:endParaRPr sz="1600" b="1" i="0" u="none" strike="noStrike" cap="none" dirty="0">
              <a:solidFill>
                <a:schemeClr val="dk1"/>
              </a:solidFill>
              <a:latin typeface="Calibri"/>
              <a:ea typeface="Calibri"/>
              <a:cs typeface="Calibri"/>
              <a:sym typeface="Calibri"/>
            </a:endParaRPr>
          </a:p>
        </p:txBody>
      </p:sp>
      <p:sp>
        <p:nvSpPr>
          <p:cNvPr id="314" name="Google Shape;314;p14"/>
          <p:cNvSpPr/>
          <p:nvPr/>
        </p:nvSpPr>
        <p:spPr>
          <a:xfrm>
            <a:off x="4489704" y="4379976"/>
            <a:ext cx="100584" cy="100584"/>
          </a:xfrm>
          <a:prstGeom prst="ellipse">
            <a:avLst/>
          </a:prstGeom>
          <a:solidFill>
            <a:srgbClr val="84B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15" name="Google Shape;315;p14"/>
          <p:cNvSpPr/>
          <p:nvPr/>
        </p:nvSpPr>
        <p:spPr>
          <a:xfrm>
            <a:off x="4672584" y="4251960"/>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FFFFFF"/>
              </a:buClr>
              <a:buSzPts val="1150"/>
              <a:buFont typeface="Calibri"/>
              <a:buNone/>
            </a:pPr>
            <a:r>
              <a:rPr lang="en-US" sz="1600" b="1" i="0" u="none" strike="noStrike" cap="none" dirty="0" err="1">
                <a:solidFill>
                  <a:srgbClr val="FFFFFF"/>
                </a:solidFill>
                <a:latin typeface="Calibri"/>
                <a:ea typeface="Calibri"/>
                <a:cs typeface="Calibri"/>
                <a:sym typeface="Calibri"/>
              </a:rPr>
              <a:t>AI診断・キャッシュフロー更新</a:t>
            </a:r>
            <a:endParaRPr sz="1600" b="1" i="0" u="none" strike="noStrike" cap="none" dirty="0">
              <a:solidFill>
                <a:schemeClr val="dk1"/>
              </a:solidFill>
              <a:latin typeface="Calibri"/>
              <a:ea typeface="Calibri"/>
              <a:cs typeface="Calibri"/>
              <a:sym typeface="Calibri"/>
            </a:endParaRPr>
          </a:p>
        </p:txBody>
      </p:sp>
      <p:sp>
        <p:nvSpPr>
          <p:cNvPr id="316" name="Google Shape;316;p14"/>
          <p:cNvSpPr/>
          <p:nvPr/>
        </p:nvSpPr>
        <p:spPr>
          <a:xfrm>
            <a:off x="4489704" y="4983480"/>
            <a:ext cx="100584" cy="100584"/>
          </a:xfrm>
          <a:prstGeom prst="ellipse">
            <a:avLst/>
          </a:prstGeom>
          <a:solidFill>
            <a:srgbClr val="84B5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17" name="Google Shape;317;p14"/>
          <p:cNvSpPr/>
          <p:nvPr/>
        </p:nvSpPr>
        <p:spPr>
          <a:xfrm>
            <a:off x="4672584" y="4855464"/>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FFFFFF"/>
              </a:buClr>
              <a:buSzPts val="1150"/>
              <a:buFont typeface="Calibri"/>
              <a:buNone/>
            </a:pPr>
            <a:r>
              <a:rPr lang="en-US" sz="1600" b="1" i="0" u="none" strike="noStrike" cap="none">
                <a:solidFill>
                  <a:srgbClr val="FFFFFF"/>
                </a:solidFill>
                <a:latin typeface="Calibri"/>
                <a:ea typeface="Calibri"/>
                <a:cs typeface="Calibri"/>
                <a:sym typeface="Calibri"/>
              </a:rPr>
              <a:t>個人レポート・匿名集計レポート</a:t>
            </a:r>
            <a:endParaRPr sz="1600" b="1" i="0" u="none" strike="noStrike" cap="none">
              <a:solidFill>
                <a:schemeClr val="dk1"/>
              </a:solidFill>
              <a:latin typeface="Calibri"/>
              <a:ea typeface="Calibri"/>
              <a:cs typeface="Calibri"/>
              <a:sym typeface="Calibri"/>
            </a:endParaRPr>
          </a:p>
        </p:txBody>
      </p:sp>
      <p:sp>
        <p:nvSpPr>
          <p:cNvPr id="318" name="Google Shape;318;p14"/>
          <p:cNvSpPr/>
          <p:nvPr/>
        </p:nvSpPr>
        <p:spPr>
          <a:xfrm>
            <a:off x="8037576" y="1875444"/>
            <a:ext cx="3429000" cy="3931920"/>
          </a:xfrm>
          <a:prstGeom prst="roundRect">
            <a:avLst>
              <a:gd name="adj" fmla="val 2133"/>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dirty="0">
              <a:highlight>
                <a:srgbClr val="FFFF00"/>
              </a:highlight>
            </a:endParaRPr>
          </a:p>
        </p:txBody>
      </p:sp>
      <p:sp>
        <p:nvSpPr>
          <p:cNvPr id="319" name="Google Shape;319;p14"/>
          <p:cNvSpPr/>
          <p:nvPr/>
        </p:nvSpPr>
        <p:spPr>
          <a:xfrm>
            <a:off x="8147304" y="2103120"/>
            <a:ext cx="2971800" cy="4114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500"/>
              <a:buFont typeface="Cambria"/>
              <a:buNone/>
            </a:pPr>
            <a:r>
              <a:rPr lang="en-US" sz="1500" b="1" i="0" u="none" strike="noStrike" cap="none" dirty="0" err="1">
                <a:solidFill>
                  <a:srgbClr val="223333"/>
                </a:solidFill>
                <a:latin typeface="Cambria"/>
                <a:ea typeface="Cambria"/>
                <a:cs typeface="Cambria"/>
                <a:sym typeface="Cambria"/>
              </a:rPr>
              <a:t>プレミアムプラン</a:t>
            </a:r>
            <a:r>
              <a:rPr lang="ja-JP" altLang="en-US" sz="1400" b="1" i="0" u="none" strike="noStrike" cap="none" dirty="0">
                <a:solidFill>
                  <a:srgbClr val="223333"/>
                </a:solidFill>
                <a:latin typeface="Cambria"/>
                <a:ea typeface="Cambria"/>
                <a:cs typeface="Cambria"/>
                <a:sym typeface="Cambria"/>
              </a:rPr>
              <a:t>（定期フォロー）</a:t>
            </a:r>
            <a:endParaRPr sz="1400" b="1" i="0" u="none" strike="noStrike" cap="none" dirty="0">
              <a:solidFill>
                <a:schemeClr val="dk1"/>
              </a:solidFill>
              <a:latin typeface="Calibri"/>
              <a:ea typeface="Calibri"/>
              <a:cs typeface="Calibri"/>
              <a:sym typeface="Calibri"/>
            </a:endParaRPr>
          </a:p>
        </p:txBody>
      </p:sp>
      <p:sp>
        <p:nvSpPr>
          <p:cNvPr id="320" name="Google Shape;320;p14"/>
          <p:cNvSpPr/>
          <p:nvPr/>
        </p:nvSpPr>
        <p:spPr>
          <a:xfrm>
            <a:off x="8147304" y="2560320"/>
            <a:ext cx="2971800" cy="6400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3000"/>
              <a:buFont typeface="Cambria"/>
              <a:buNone/>
            </a:pPr>
            <a:r>
              <a:rPr lang="en-US" sz="3000" b="1" i="0" u="none" strike="noStrike" cap="none" dirty="0">
                <a:solidFill>
                  <a:srgbClr val="3E6E72"/>
                </a:solidFill>
                <a:latin typeface="Cambria"/>
                <a:ea typeface="Cambria"/>
                <a:cs typeface="Cambria"/>
                <a:sym typeface="Cambria"/>
              </a:rPr>
              <a:t>¥44,000</a:t>
            </a:r>
            <a:r>
              <a:rPr lang="ja-JP" altLang="en-US" b="1" i="0" u="none" strike="noStrike" cap="none" dirty="0">
                <a:solidFill>
                  <a:srgbClr val="3E6E72"/>
                </a:solidFill>
                <a:latin typeface="Cambria"/>
                <a:ea typeface="Cambria"/>
                <a:cs typeface="Cambria"/>
                <a:sym typeface="Cambria"/>
              </a:rPr>
              <a:t>（税込）</a:t>
            </a:r>
            <a:endParaRPr b="1" i="0" u="none" strike="noStrike" cap="none" dirty="0">
              <a:solidFill>
                <a:schemeClr val="dk1"/>
              </a:solidFill>
              <a:latin typeface="Calibri"/>
              <a:ea typeface="Calibri"/>
              <a:cs typeface="Calibri"/>
              <a:sym typeface="Calibri"/>
            </a:endParaRPr>
          </a:p>
        </p:txBody>
      </p:sp>
      <p:sp>
        <p:nvSpPr>
          <p:cNvPr id="321" name="Google Shape;321;p14"/>
          <p:cNvSpPr/>
          <p:nvPr/>
        </p:nvSpPr>
        <p:spPr>
          <a:xfrm>
            <a:off x="8147304" y="3200400"/>
            <a:ext cx="29718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100"/>
              <a:buFont typeface="Calibri"/>
              <a:buNone/>
            </a:pPr>
            <a:r>
              <a:rPr lang="ja-JP" altLang="en-US" sz="1100" b="1" i="0" u="none" strike="noStrike" cap="none" dirty="0">
                <a:latin typeface="Calibri"/>
                <a:ea typeface="Calibri"/>
                <a:cs typeface="Calibri"/>
                <a:sym typeface="Calibri"/>
              </a:rPr>
              <a:t>スタンダードプラン終了後　　　　　　　　　</a:t>
            </a:r>
            <a:r>
              <a:rPr lang="en-US" sz="1100" b="1" i="0" u="none" strike="noStrike" cap="none" dirty="0">
                <a:latin typeface="Calibri"/>
                <a:ea typeface="Calibri"/>
                <a:cs typeface="Calibri"/>
                <a:sym typeface="Calibri"/>
              </a:rPr>
              <a:t>／名・3</a:t>
            </a:r>
            <a:r>
              <a:rPr lang="ja-JP" altLang="en-US" sz="1100" b="1" dirty="0">
                <a:latin typeface="Calibri"/>
                <a:ea typeface="Calibri"/>
                <a:cs typeface="Calibri"/>
                <a:sym typeface="Calibri"/>
              </a:rPr>
              <a:t>ケ</a:t>
            </a:r>
            <a:r>
              <a:rPr lang="en-US" sz="1100" b="1" i="0" u="none" strike="noStrike" cap="none" dirty="0">
                <a:latin typeface="Calibri"/>
                <a:ea typeface="Calibri"/>
                <a:cs typeface="Calibri"/>
                <a:sym typeface="Calibri"/>
              </a:rPr>
              <a:t>月</a:t>
            </a:r>
            <a:r>
              <a:rPr lang="ja-JP" altLang="en-US" sz="1100" b="1" i="0" u="none" strike="noStrike" cap="none" dirty="0">
                <a:latin typeface="Calibri"/>
                <a:ea typeface="Calibri"/>
                <a:cs typeface="Calibri"/>
                <a:sym typeface="Calibri"/>
              </a:rPr>
              <a:t>目、</a:t>
            </a:r>
            <a:r>
              <a:rPr lang="en-US" altLang="ja-JP" sz="1100" b="1" i="0" u="none" strike="noStrike" cap="none" dirty="0">
                <a:latin typeface="Calibri"/>
                <a:ea typeface="Calibri"/>
                <a:cs typeface="Calibri"/>
                <a:sym typeface="Calibri"/>
              </a:rPr>
              <a:t>6</a:t>
            </a:r>
            <a:r>
              <a:rPr lang="ja-JP" altLang="en-US" sz="1100" b="1" i="0" u="none" strike="noStrike" cap="none" dirty="0">
                <a:latin typeface="Calibri"/>
                <a:ea typeface="Calibri"/>
                <a:cs typeface="Calibri"/>
                <a:sym typeface="Calibri"/>
              </a:rPr>
              <a:t>ケ月目、９</a:t>
            </a:r>
            <a:r>
              <a:rPr lang="ja-JP" altLang="en-US" sz="1100" b="1" dirty="0">
                <a:latin typeface="Calibri"/>
                <a:ea typeface="Calibri"/>
                <a:cs typeface="Calibri"/>
                <a:sym typeface="Calibri"/>
              </a:rPr>
              <a:t>ケ月目、</a:t>
            </a:r>
            <a:r>
              <a:rPr lang="en-US" altLang="ja-JP" sz="1100" b="1" dirty="0">
                <a:latin typeface="Calibri"/>
                <a:ea typeface="Calibri"/>
                <a:cs typeface="Calibri"/>
                <a:sym typeface="Calibri"/>
              </a:rPr>
              <a:t>12</a:t>
            </a:r>
            <a:r>
              <a:rPr lang="ja-JP" altLang="en-US" sz="1100" b="1" dirty="0">
                <a:latin typeface="Calibri"/>
                <a:ea typeface="Calibri"/>
                <a:cs typeface="Calibri"/>
                <a:sym typeface="Calibri"/>
              </a:rPr>
              <a:t>ケ月目</a:t>
            </a:r>
            <a:endParaRPr sz="1100" b="1" i="0" u="none" strike="noStrike" cap="none" dirty="0">
              <a:latin typeface="Calibri"/>
              <a:ea typeface="Calibri"/>
              <a:cs typeface="Calibri"/>
              <a:sym typeface="Calibri"/>
            </a:endParaRPr>
          </a:p>
        </p:txBody>
      </p:sp>
      <p:sp>
        <p:nvSpPr>
          <p:cNvPr id="322" name="Google Shape;322;p14"/>
          <p:cNvSpPr/>
          <p:nvPr/>
        </p:nvSpPr>
        <p:spPr>
          <a:xfrm>
            <a:off x="8174736" y="3776472"/>
            <a:ext cx="100584" cy="100584"/>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23" name="Google Shape;323;p14"/>
          <p:cNvSpPr/>
          <p:nvPr/>
        </p:nvSpPr>
        <p:spPr>
          <a:xfrm>
            <a:off x="8357616" y="3648456"/>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23333"/>
              </a:buClr>
              <a:buSzPts val="1150"/>
              <a:buFont typeface="Calibri"/>
              <a:buNone/>
            </a:pPr>
            <a:r>
              <a:rPr lang="en-US" sz="1600" b="1" i="0" u="none" strike="noStrike" cap="none" dirty="0">
                <a:solidFill>
                  <a:srgbClr val="223333"/>
                </a:solidFill>
                <a:latin typeface="Calibri"/>
                <a:ea typeface="Calibri"/>
                <a:cs typeface="Calibri"/>
                <a:sym typeface="Calibri"/>
              </a:rPr>
              <a:t>3</a:t>
            </a:r>
            <a:r>
              <a:rPr lang="ja-JP" altLang="en-US" sz="1600" b="1" i="0" u="none" strike="noStrike" cap="none" dirty="0">
                <a:solidFill>
                  <a:srgbClr val="223333"/>
                </a:solidFill>
                <a:latin typeface="Calibri"/>
                <a:ea typeface="Calibri"/>
                <a:cs typeface="Calibri"/>
                <a:sym typeface="Calibri"/>
              </a:rPr>
              <a:t>ケ</a:t>
            </a:r>
            <a:r>
              <a:rPr lang="en-US" sz="1600" b="1" i="0" u="none" strike="noStrike" cap="none" dirty="0">
                <a:solidFill>
                  <a:srgbClr val="223333"/>
                </a:solidFill>
                <a:latin typeface="Calibri"/>
                <a:ea typeface="Calibri"/>
                <a:cs typeface="Calibri"/>
                <a:sym typeface="Calibri"/>
              </a:rPr>
              <a:t>月</a:t>
            </a:r>
            <a:r>
              <a:rPr lang="ja-JP" altLang="en-US" sz="1600" b="1" i="0" u="none" strike="noStrike" cap="none" dirty="0">
                <a:solidFill>
                  <a:srgbClr val="223333"/>
                </a:solidFill>
                <a:latin typeface="Calibri"/>
                <a:ea typeface="Calibri"/>
                <a:cs typeface="Calibri"/>
                <a:sym typeface="Calibri"/>
              </a:rPr>
              <a:t>ごと　</a:t>
            </a:r>
            <a:r>
              <a:rPr lang="en-US" sz="1600" b="1" i="0" u="none" strike="noStrike" cap="none" dirty="0">
                <a:solidFill>
                  <a:srgbClr val="223333"/>
                </a:solidFill>
                <a:latin typeface="Calibri"/>
                <a:ea typeface="Calibri"/>
                <a:cs typeface="Calibri"/>
                <a:sym typeface="Calibri"/>
              </a:rPr>
              <a:t>プロ面談30分</a:t>
            </a:r>
            <a:endParaRPr sz="1600" b="1" i="0" u="none" strike="noStrike" cap="none" dirty="0">
              <a:solidFill>
                <a:schemeClr val="dk1"/>
              </a:solidFill>
              <a:latin typeface="Calibri"/>
              <a:ea typeface="Calibri"/>
              <a:cs typeface="Calibri"/>
              <a:sym typeface="Calibri"/>
            </a:endParaRPr>
          </a:p>
        </p:txBody>
      </p:sp>
      <p:sp>
        <p:nvSpPr>
          <p:cNvPr id="324" name="Google Shape;324;p14"/>
          <p:cNvSpPr/>
          <p:nvPr/>
        </p:nvSpPr>
        <p:spPr>
          <a:xfrm>
            <a:off x="8174736" y="4379976"/>
            <a:ext cx="100584" cy="100584"/>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25" name="Google Shape;325;p14"/>
          <p:cNvSpPr/>
          <p:nvPr/>
        </p:nvSpPr>
        <p:spPr>
          <a:xfrm>
            <a:off x="8357616" y="4251960"/>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23333"/>
              </a:buClr>
              <a:buSzPts val="1150"/>
              <a:buFont typeface="Calibri"/>
              <a:buNone/>
            </a:pPr>
            <a:r>
              <a:rPr lang="ja-JP" altLang="en-US" sz="1600" b="1" i="0" u="none" strike="noStrike" cap="none" dirty="0">
                <a:solidFill>
                  <a:srgbClr val="223333"/>
                </a:solidFill>
                <a:latin typeface="Calibri"/>
                <a:ea typeface="Calibri"/>
                <a:cs typeface="Calibri"/>
                <a:sym typeface="Calibri"/>
              </a:rPr>
              <a:t>個人へフィードバック</a:t>
            </a:r>
            <a:endParaRPr sz="1600" b="1" i="0" u="none" strike="noStrike" cap="none" dirty="0">
              <a:solidFill>
                <a:schemeClr val="dk1"/>
              </a:solidFill>
              <a:latin typeface="Calibri"/>
              <a:ea typeface="Calibri"/>
              <a:cs typeface="Calibri"/>
              <a:sym typeface="Calibri"/>
            </a:endParaRPr>
          </a:p>
        </p:txBody>
      </p:sp>
      <p:sp>
        <p:nvSpPr>
          <p:cNvPr id="326" name="Google Shape;326;p14"/>
          <p:cNvSpPr/>
          <p:nvPr/>
        </p:nvSpPr>
        <p:spPr>
          <a:xfrm>
            <a:off x="8174736" y="4983480"/>
            <a:ext cx="100584" cy="100584"/>
          </a:xfrm>
          <a:prstGeom prst="ellipse">
            <a:avLst/>
          </a:prstGeom>
          <a:solidFill>
            <a:srgbClr val="3E6E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b="1"/>
          </a:p>
        </p:txBody>
      </p:sp>
      <p:sp>
        <p:nvSpPr>
          <p:cNvPr id="327" name="Google Shape;327;p14"/>
          <p:cNvSpPr/>
          <p:nvPr/>
        </p:nvSpPr>
        <p:spPr>
          <a:xfrm>
            <a:off x="8357616" y="4855464"/>
            <a:ext cx="2788920" cy="50292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23333"/>
              </a:buClr>
              <a:buSzPts val="1150"/>
              <a:buFont typeface="Calibri"/>
              <a:buNone/>
            </a:pPr>
            <a:r>
              <a:rPr lang="en-US" sz="1600" b="1" i="0" u="none" strike="noStrike" cap="none" dirty="0" err="1">
                <a:solidFill>
                  <a:srgbClr val="223333"/>
                </a:solidFill>
                <a:latin typeface="Calibri"/>
                <a:ea typeface="Calibri"/>
                <a:cs typeface="Calibri"/>
                <a:sym typeface="Calibri"/>
              </a:rPr>
              <a:t>本人同意時は企業へフィードバック</a:t>
            </a:r>
            <a:endParaRPr sz="1600" b="1" i="0" u="none" strike="noStrike" cap="none" dirty="0">
              <a:solidFill>
                <a:schemeClr val="dk1"/>
              </a:solidFill>
              <a:latin typeface="Calibri"/>
              <a:ea typeface="Calibri"/>
              <a:cs typeface="Calibri"/>
              <a:sym typeface="Calibri"/>
            </a:endParaRPr>
          </a:p>
        </p:txBody>
      </p:sp>
      <p:sp>
        <p:nvSpPr>
          <p:cNvPr id="328" name="Google Shape;328;p14"/>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329" name="Google Shape;329;p14"/>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12</a:t>
            </a:r>
            <a:endParaRPr sz="1000" b="0" i="0" u="none" strike="noStrike" cap="none">
              <a:solidFill>
                <a:schemeClr val="dk1"/>
              </a:solidFill>
              <a:latin typeface="Calibri"/>
              <a:ea typeface="Calibri"/>
              <a:cs typeface="Calibri"/>
              <a:sym typeface="Calibri"/>
            </a:endParaRPr>
          </a:p>
        </p:txBody>
      </p:sp>
      <p:sp>
        <p:nvSpPr>
          <p:cNvPr id="2" name="楕円 1">
            <a:extLst>
              <a:ext uri="{FF2B5EF4-FFF2-40B4-BE49-F238E27FC236}">
                <a16:creationId xmlns:a16="http://schemas.microsoft.com/office/drawing/2014/main" id="{EB8D97AD-D2D8-D814-87FC-E62282AE19F7}"/>
              </a:ext>
            </a:extLst>
          </p:cNvPr>
          <p:cNvSpPr/>
          <p:nvPr/>
        </p:nvSpPr>
        <p:spPr>
          <a:xfrm>
            <a:off x="9608385" y="110217"/>
            <a:ext cx="2525487" cy="119829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t>価格はサンプルです。仕様確認のうえお見積りいたします。</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15"/>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FAQ</a:t>
            </a:r>
            <a:endParaRPr sz="1300" b="0" i="0" u="none" strike="noStrike" cap="none">
              <a:solidFill>
                <a:schemeClr val="dk1"/>
              </a:solidFill>
              <a:latin typeface="Calibri"/>
              <a:ea typeface="Calibri"/>
              <a:cs typeface="Calibri"/>
              <a:sym typeface="Calibri"/>
            </a:endParaRPr>
          </a:p>
        </p:txBody>
      </p:sp>
      <p:sp>
        <p:nvSpPr>
          <p:cNvPr id="336" name="Google Shape;336;p15"/>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よくある質問</a:t>
            </a:r>
            <a:endParaRPr sz="2800" b="0" i="0" u="none" strike="noStrike" cap="none">
              <a:solidFill>
                <a:schemeClr val="dk1"/>
              </a:solidFill>
              <a:latin typeface="Calibri"/>
              <a:ea typeface="Calibri"/>
              <a:cs typeface="Calibri"/>
              <a:sym typeface="Calibri"/>
            </a:endParaRPr>
          </a:p>
        </p:txBody>
      </p:sp>
      <p:sp>
        <p:nvSpPr>
          <p:cNvPr id="337" name="Google Shape;337;p15"/>
          <p:cNvSpPr/>
          <p:nvPr/>
        </p:nvSpPr>
        <p:spPr>
          <a:xfrm>
            <a:off x="548640" y="1600200"/>
            <a:ext cx="5257800" cy="1508760"/>
          </a:xfrm>
          <a:prstGeom prst="roundRect">
            <a:avLst>
              <a:gd name="adj" fmla="val 4848"/>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38" name="Google Shape;338;p15"/>
          <p:cNvSpPr/>
          <p:nvPr/>
        </p:nvSpPr>
        <p:spPr>
          <a:xfrm>
            <a:off x="777240" y="1783080"/>
            <a:ext cx="457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2000"/>
              <a:buFont typeface="Cambria"/>
              <a:buNone/>
            </a:pPr>
            <a:r>
              <a:rPr lang="en-US" b="1" i="0" u="none" strike="noStrike" cap="none">
                <a:solidFill>
                  <a:srgbClr val="3E6E72"/>
                </a:solidFill>
                <a:latin typeface="Cambria"/>
                <a:ea typeface="Cambria"/>
                <a:cs typeface="Cambria"/>
                <a:sym typeface="Cambria"/>
              </a:rPr>
              <a:t>Q</a:t>
            </a:r>
            <a:endParaRPr b="1" i="0" u="none" strike="noStrike" cap="none">
              <a:solidFill>
                <a:schemeClr val="dk1"/>
              </a:solidFill>
              <a:latin typeface="Calibri"/>
              <a:ea typeface="Calibri"/>
              <a:cs typeface="Calibri"/>
              <a:sym typeface="Calibri"/>
            </a:endParaRPr>
          </a:p>
        </p:txBody>
      </p:sp>
      <p:sp>
        <p:nvSpPr>
          <p:cNvPr id="339" name="Google Shape;339;p15"/>
          <p:cNvSpPr/>
          <p:nvPr/>
        </p:nvSpPr>
        <p:spPr>
          <a:xfrm>
            <a:off x="1234440" y="1801368"/>
            <a:ext cx="4343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b="1" i="0" u="none" strike="noStrike" cap="none">
                <a:solidFill>
                  <a:srgbClr val="223333"/>
                </a:solidFill>
                <a:latin typeface="Cambria"/>
                <a:ea typeface="Cambria"/>
                <a:cs typeface="Cambria"/>
                <a:sym typeface="Cambria"/>
              </a:rPr>
              <a:t>社員の参加は強制ですか？</a:t>
            </a:r>
            <a:endParaRPr b="1" i="0" u="none" strike="noStrike" cap="none">
              <a:solidFill>
                <a:schemeClr val="dk1"/>
              </a:solidFill>
              <a:latin typeface="Calibri"/>
              <a:ea typeface="Calibri"/>
              <a:cs typeface="Calibri"/>
              <a:sym typeface="Calibri"/>
            </a:endParaRPr>
          </a:p>
        </p:txBody>
      </p:sp>
      <p:sp>
        <p:nvSpPr>
          <p:cNvPr id="340" name="Google Shape;340;p15"/>
          <p:cNvSpPr/>
          <p:nvPr/>
        </p:nvSpPr>
        <p:spPr>
          <a:xfrm>
            <a:off x="1234440" y="2313432"/>
            <a:ext cx="4343400" cy="6858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150"/>
              <a:buFont typeface="Calibri"/>
              <a:buNone/>
            </a:pPr>
            <a:r>
              <a:rPr lang="en-US" b="1" i="0" u="none" strike="noStrike" cap="none">
                <a:solidFill>
                  <a:srgbClr val="6B7B7B"/>
                </a:solidFill>
                <a:latin typeface="Calibri"/>
                <a:ea typeface="Calibri"/>
                <a:cs typeface="Calibri"/>
                <a:sym typeface="Calibri"/>
              </a:rPr>
              <a:t>A 任意参加を推奨しています。無償ステップの活用で自然な参加促進が可能です。</a:t>
            </a:r>
            <a:endParaRPr b="1" i="0" u="none" strike="noStrike" cap="none">
              <a:solidFill>
                <a:schemeClr val="dk1"/>
              </a:solidFill>
              <a:latin typeface="Calibri"/>
              <a:ea typeface="Calibri"/>
              <a:cs typeface="Calibri"/>
              <a:sym typeface="Calibri"/>
            </a:endParaRPr>
          </a:p>
        </p:txBody>
      </p:sp>
      <p:sp>
        <p:nvSpPr>
          <p:cNvPr id="341" name="Google Shape;341;p15"/>
          <p:cNvSpPr/>
          <p:nvPr/>
        </p:nvSpPr>
        <p:spPr>
          <a:xfrm>
            <a:off x="6126480" y="1600200"/>
            <a:ext cx="5257800" cy="1508760"/>
          </a:xfrm>
          <a:prstGeom prst="roundRect">
            <a:avLst>
              <a:gd name="adj" fmla="val 4848"/>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42" name="Google Shape;342;p15"/>
          <p:cNvSpPr/>
          <p:nvPr/>
        </p:nvSpPr>
        <p:spPr>
          <a:xfrm>
            <a:off x="6355080" y="1783080"/>
            <a:ext cx="457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2000"/>
              <a:buFont typeface="Cambria"/>
              <a:buNone/>
            </a:pPr>
            <a:r>
              <a:rPr lang="en-US" b="1" i="0" u="none" strike="noStrike" cap="none">
                <a:solidFill>
                  <a:srgbClr val="3E6E72"/>
                </a:solidFill>
                <a:latin typeface="Cambria"/>
                <a:ea typeface="Cambria"/>
                <a:cs typeface="Cambria"/>
                <a:sym typeface="Cambria"/>
              </a:rPr>
              <a:t>Q</a:t>
            </a:r>
            <a:endParaRPr b="1" i="0" u="none" strike="noStrike" cap="none">
              <a:solidFill>
                <a:schemeClr val="dk1"/>
              </a:solidFill>
              <a:latin typeface="Calibri"/>
              <a:ea typeface="Calibri"/>
              <a:cs typeface="Calibri"/>
              <a:sym typeface="Calibri"/>
            </a:endParaRPr>
          </a:p>
        </p:txBody>
      </p:sp>
      <p:sp>
        <p:nvSpPr>
          <p:cNvPr id="343" name="Google Shape;343;p15"/>
          <p:cNvSpPr/>
          <p:nvPr/>
        </p:nvSpPr>
        <p:spPr>
          <a:xfrm>
            <a:off x="6812280" y="1801368"/>
            <a:ext cx="4343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b="1" i="0" u="none" strike="noStrike" cap="none">
                <a:solidFill>
                  <a:srgbClr val="223333"/>
                </a:solidFill>
                <a:latin typeface="Cambria"/>
                <a:ea typeface="Cambria"/>
                <a:cs typeface="Cambria"/>
                <a:sym typeface="Cambria"/>
              </a:rPr>
              <a:t>IT系以外の業界でも有効ですか？</a:t>
            </a:r>
            <a:endParaRPr b="1" i="0" u="none" strike="noStrike" cap="none">
              <a:solidFill>
                <a:schemeClr val="dk1"/>
              </a:solidFill>
              <a:latin typeface="Calibri"/>
              <a:ea typeface="Calibri"/>
              <a:cs typeface="Calibri"/>
              <a:sym typeface="Calibri"/>
            </a:endParaRPr>
          </a:p>
        </p:txBody>
      </p:sp>
      <p:sp>
        <p:nvSpPr>
          <p:cNvPr id="344" name="Google Shape;344;p15"/>
          <p:cNvSpPr/>
          <p:nvPr/>
        </p:nvSpPr>
        <p:spPr>
          <a:xfrm>
            <a:off x="6812280" y="2313432"/>
            <a:ext cx="4343400" cy="6858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150"/>
              <a:buFont typeface="Calibri"/>
              <a:buNone/>
            </a:pPr>
            <a:r>
              <a:rPr lang="en-US" b="1" i="0" u="none" strike="noStrike" cap="none">
                <a:solidFill>
                  <a:srgbClr val="6B7B7B"/>
                </a:solidFill>
                <a:latin typeface="Calibri"/>
                <a:ea typeface="Calibri"/>
                <a:cs typeface="Calibri"/>
                <a:sym typeface="Calibri"/>
              </a:rPr>
              <a:t>A 製造業・地方金融機関など、節目社員を抱える組織全般に対応可能です。</a:t>
            </a:r>
            <a:endParaRPr b="1" i="0" u="none" strike="noStrike" cap="none">
              <a:solidFill>
                <a:schemeClr val="dk1"/>
              </a:solidFill>
              <a:latin typeface="Calibri"/>
              <a:ea typeface="Calibri"/>
              <a:cs typeface="Calibri"/>
              <a:sym typeface="Calibri"/>
            </a:endParaRPr>
          </a:p>
        </p:txBody>
      </p:sp>
      <p:sp>
        <p:nvSpPr>
          <p:cNvPr id="345" name="Google Shape;345;p15"/>
          <p:cNvSpPr/>
          <p:nvPr/>
        </p:nvSpPr>
        <p:spPr>
          <a:xfrm>
            <a:off x="548640" y="3337560"/>
            <a:ext cx="5257800" cy="1833154"/>
          </a:xfrm>
          <a:prstGeom prst="roundRect">
            <a:avLst>
              <a:gd name="adj" fmla="val 4848"/>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46" name="Google Shape;346;p15"/>
          <p:cNvSpPr/>
          <p:nvPr/>
        </p:nvSpPr>
        <p:spPr>
          <a:xfrm>
            <a:off x="777240" y="3520440"/>
            <a:ext cx="457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2000"/>
              <a:buFont typeface="Cambria"/>
              <a:buNone/>
            </a:pPr>
            <a:r>
              <a:rPr lang="en-US" b="1" i="0" u="none" strike="noStrike" cap="none">
                <a:solidFill>
                  <a:srgbClr val="3E6E72"/>
                </a:solidFill>
                <a:latin typeface="Cambria"/>
                <a:ea typeface="Cambria"/>
                <a:cs typeface="Cambria"/>
                <a:sym typeface="Cambria"/>
              </a:rPr>
              <a:t>Q</a:t>
            </a:r>
            <a:endParaRPr b="1" i="0" u="none" strike="noStrike" cap="none">
              <a:solidFill>
                <a:schemeClr val="dk1"/>
              </a:solidFill>
              <a:latin typeface="Calibri"/>
              <a:ea typeface="Calibri"/>
              <a:cs typeface="Calibri"/>
              <a:sym typeface="Calibri"/>
            </a:endParaRPr>
          </a:p>
        </p:txBody>
      </p:sp>
      <p:sp>
        <p:nvSpPr>
          <p:cNvPr id="347" name="Google Shape;347;p15"/>
          <p:cNvSpPr/>
          <p:nvPr/>
        </p:nvSpPr>
        <p:spPr>
          <a:xfrm>
            <a:off x="1234440" y="3538728"/>
            <a:ext cx="4343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b="1" i="0" u="none" strike="noStrike" cap="none">
                <a:solidFill>
                  <a:srgbClr val="223333"/>
                </a:solidFill>
                <a:latin typeface="Cambria"/>
                <a:ea typeface="Cambria"/>
                <a:cs typeface="Cambria"/>
                <a:sym typeface="Cambria"/>
              </a:rPr>
              <a:t>効果測定の指標はありますか？</a:t>
            </a:r>
            <a:endParaRPr b="1" i="0" u="none" strike="noStrike" cap="none">
              <a:solidFill>
                <a:schemeClr val="dk1"/>
              </a:solidFill>
              <a:latin typeface="Calibri"/>
              <a:ea typeface="Calibri"/>
              <a:cs typeface="Calibri"/>
              <a:sym typeface="Calibri"/>
            </a:endParaRPr>
          </a:p>
        </p:txBody>
      </p:sp>
      <p:sp>
        <p:nvSpPr>
          <p:cNvPr id="348" name="Google Shape;348;p15"/>
          <p:cNvSpPr/>
          <p:nvPr/>
        </p:nvSpPr>
        <p:spPr>
          <a:xfrm>
            <a:off x="1234440" y="4050792"/>
            <a:ext cx="4343400" cy="6858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150"/>
              <a:buFont typeface="Calibri"/>
              <a:buNone/>
            </a:pPr>
            <a:r>
              <a:rPr lang="en-US" b="1" i="0" u="none" strike="noStrike" cap="none">
                <a:solidFill>
                  <a:srgbClr val="6B7B7B"/>
                </a:solidFill>
                <a:latin typeface="Calibri"/>
                <a:ea typeface="Calibri"/>
                <a:cs typeface="Calibri"/>
                <a:sym typeface="Calibri"/>
              </a:rPr>
              <a:t>A エンゲージメントスコア・離職率・面談満足度などで定量的に測定します。</a:t>
            </a:r>
            <a:endParaRPr b="1" i="0" u="none" strike="noStrike" cap="none">
              <a:solidFill>
                <a:schemeClr val="dk1"/>
              </a:solidFill>
              <a:latin typeface="Calibri"/>
              <a:ea typeface="Calibri"/>
              <a:cs typeface="Calibri"/>
              <a:sym typeface="Calibri"/>
            </a:endParaRPr>
          </a:p>
        </p:txBody>
      </p:sp>
      <p:sp>
        <p:nvSpPr>
          <p:cNvPr id="349" name="Google Shape;349;p15"/>
          <p:cNvSpPr/>
          <p:nvPr/>
        </p:nvSpPr>
        <p:spPr>
          <a:xfrm>
            <a:off x="6126480" y="3337560"/>
            <a:ext cx="5257800" cy="1833154"/>
          </a:xfrm>
          <a:prstGeom prst="roundRect">
            <a:avLst>
              <a:gd name="adj" fmla="val 4848"/>
            </a:avLst>
          </a:prstGeom>
          <a:solidFill>
            <a:srgbClr val="F4F8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50" name="Google Shape;350;p15"/>
          <p:cNvSpPr/>
          <p:nvPr/>
        </p:nvSpPr>
        <p:spPr>
          <a:xfrm>
            <a:off x="6355080" y="3520440"/>
            <a:ext cx="4572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2000"/>
              <a:buFont typeface="Cambria"/>
              <a:buNone/>
            </a:pPr>
            <a:r>
              <a:rPr lang="en-US" b="1" i="0" u="none" strike="noStrike" cap="none">
                <a:solidFill>
                  <a:srgbClr val="3E6E72"/>
                </a:solidFill>
                <a:latin typeface="Cambria"/>
                <a:ea typeface="Cambria"/>
                <a:cs typeface="Cambria"/>
                <a:sym typeface="Cambria"/>
              </a:rPr>
              <a:t>Q</a:t>
            </a:r>
            <a:endParaRPr b="1" i="0" u="none" strike="noStrike" cap="none">
              <a:solidFill>
                <a:schemeClr val="dk1"/>
              </a:solidFill>
              <a:latin typeface="Calibri"/>
              <a:ea typeface="Calibri"/>
              <a:cs typeface="Calibri"/>
              <a:sym typeface="Calibri"/>
            </a:endParaRPr>
          </a:p>
        </p:txBody>
      </p:sp>
      <p:sp>
        <p:nvSpPr>
          <p:cNvPr id="351" name="Google Shape;351;p15"/>
          <p:cNvSpPr/>
          <p:nvPr/>
        </p:nvSpPr>
        <p:spPr>
          <a:xfrm>
            <a:off x="6812280" y="3538728"/>
            <a:ext cx="4343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1350"/>
              <a:buFont typeface="Cambria"/>
              <a:buNone/>
            </a:pPr>
            <a:r>
              <a:rPr lang="en-US" b="1" i="0" u="none" strike="noStrike" cap="none">
                <a:solidFill>
                  <a:srgbClr val="223333"/>
                </a:solidFill>
                <a:latin typeface="Cambria"/>
                <a:ea typeface="Cambria"/>
                <a:cs typeface="Cambria"/>
                <a:sym typeface="Cambria"/>
              </a:rPr>
              <a:t>社内制度との連携は可能ですか？</a:t>
            </a:r>
            <a:endParaRPr b="1" i="0" u="none" strike="noStrike" cap="none">
              <a:solidFill>
                <a:schemeClr val="dk1"/>
              </a:solidFill>
              <a:latin typeface="Calibri"/>
              <a:ea typeface="Calibri"/>
              <a:cs typeface="Calibri"/>
              <a:sym typeface="Calibri"/>
            </a:endParaRPr>
          </a:p>
        </p:txBody>
      </p:sp>
      <p:sp>
        <p:nvSpPr>
          <p:cNvPr id="352" name="Google Shape;352;p15"/>
          <p:cNvSpPr/>
          <p:nvPr/>
        </p:nvSpPr>
        <p:spPr>
          <a:xfrm>
            <a:off x="6812280" y="4050792"/>
            <a:ext cx="4343400" cy="68580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150"/>
              <a:buFont typeface="Calibri"/>
              <a:buNone/>
            </a:pPr>
            <a:r>
              <a:rPr lang="en-US" b="1" i="0" u="none" strike="noStrike" cap="none" dirty="0">
                <a:solidFill>
                  <a:srgbClr val="6B7B7B"/>
                </a:solidFill>
                <a:latin typeface="Calibri"/>
                <a:ea typeface="Calibri"/>
                <a:cs typeface="Calibri"/>
                <a:sym typeface="Calibri"/>
              </a:rPr>
              <a:t>A 既存のキャリア支援制度・1on1と補完的に設計可能です。人事担当者との調整にも対応します。</a:t>
            </a:r>
            <a:endParaRPr b="1" i="0" u="none" strike="noStrike" cap="none" dirty="0">
              <a:solidFill>
                <a:schemeClr val="dk1"/>
              </a:solidFill>
              <a:latin typeface="Calibri"/>
              <a:ea typeface="Calibri"/>
              <a:cs typeface="Calibri"/>
              <a:sym typeface="Calibri"/>
            </a:endParaRPr>
          </a:p>
        </p:txBody>
      </p:sp>
      <p:sp>
        <p:nvSpPr>
          <p:cNvPr id="353" name="Google Shape;353;p15"/>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354" name="Google Shape;354;p15"/>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13</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6"/>
          <p:cNvSpPr/>
          <p:nvPr/>
        </p:nvSpPr>
        <p:spPr>
          <a:xfrm>
            <a:off x="548640" y="320040"/>
            <a:ext cx="73152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libri"/>
              <a:buNone/>
            </a:pPr>
            <a:r>
              <a:rPr lang="en-US" sz="1300" b="1" i="0" u="none" strike="noStrike" cap="none">
                <a:solidFill>
                  <a:srgbClr val="3E6E72"/>
                </a:solidFill>
                <a:latin typeface="Calibri"/>
                <a:ea typeface="Calibri"/>
                <a:cs typeface="Calibri"/>
                <a:sym typeface="Calibri"/>
              </a:rPr>
              <a:t>SCHEDULE</a:t>
            </a:r>
            <a:endParaRPr sz="1300" b="0" i="0" u="none" strike="noStrike" cap="none">
              <a:solidFill>
                <a:schemeClr val="dk1"/>
              </a:solidFill>
              <a:latin typeface="Calibri"/>
              <a:ea typeface="Calibri"/>
              <a:cs typeface="Calibri"/>
              <a:sym typeface="Calibri"/>
            </a:endParaRPr>
          </a:p>
        </p:txBody>
      </p:sp>
      <p:sp>
        <p:nvSpPr>
          <p:cNvPr id="361" name="Google Shape;361;p16"/>
          <p:cNvSpPr/>
          <p:nvPr/>
        </p:nvSpPr>
        <p:spPr>
          <a:xfrm>
            <a:off x="548640" y="621792"/>
            <a:ext cx="11064240" cy="8229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223333"/>
              </a:buClr>
              <a:buSzPts val="2800"/>
              <a:buFont typeface="Cambria"/>
              <a:buNone/>
            </a:pPr>
            <a:r>
              <a:rPr lang="en-US" sz="2800" b="1" i="0" u="none" strike="noStrike" cap="none">
                <a:solidFill>
                  <a:srgbClr val="223333"/>
                </a:solidFill>
                <a:latin typeface="Cambria"/>
                <a:ea typeface="Cambria"/>
                <a:cs typeface="Cambria"/>
                <a:sym typeface="Cambria"/>
              </a:rPr>
              <a:t>導入スケジュール（例）</a:t>
            </a:r>
            <a:endParaRPr sz="2800" b="0" i="0" u="none" strike="noStrike" cap="none">
              <a:solidFill>
                <a:schemeClr val="dk1"/>
              </a:solidFill>
              <a:latin typeface="Calibri"/>
              <a:ea typeface="Calibri"/>
              <a:cs typeface="Calibri"/>
              <a:sym typeface="Calibri"/>
            </a:endParaRPr>
          </a:p>
        </p:txBody>
      </p:sp>
      <p:cxnSp>
        <p:nvCxnSpPr>
          <p:cNvPr id="362" name="Google Shape;362;p16"/>
          <p:cNvCxnSpPr/>
          <p:nvPr/>
        </p:nvCxnSpPr>
        <p:spPr>
          <a:xfrm>
            <a:off x="1188720" y="2011680"/>
            <a:ext cx="9784080" cy="0"/>
          </a:xfrm>
          <a:prstGeom prst="straightConnector1">
            <a:avLst/>
          </a:prstGeom>
          <a:noFill/>
          <a:ln w="25400" cap="flat" cmpd="sng">
            <a:solidFill>
              <a:srgbClr val="84B59F"/>
            </a:solidFill>
            <a:prstDash val="solid"/>
            <a:round/>
            <a:headEnd type="none" w="sm" len="sm"/>
            <a:tailEnd type="none" w="sm" len="sm"/>
          </a:ln>
        </p:spPr>
      </p:cxnSp>
      <p:sp>
        <p:nvSpPr>
          <p:cNvPr id="363" name="Google Shape;363;p16"/>
          <p:cNvSpPr/>
          <p:nvPr/>
        </p:nvSpPr>
        <p:spPr>
          <a:xfrm>
            <a:off x="1042416" y="1865376"/>
            <a:ext cx="292608" cy="292608"/>
          </a:xfrm>
          <a:prstGeom prst="ellipse">
            <a:avLst/>
          </a:prstGeom>
          <a:solidFill>
            <a:srgbClr val="3E6E72"/>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64" name="Google Shape;364;p16"/>
          <p:cNvSpPr/>
          <p:nvPr/>
        </p:nvSpPr>
        <p:spPr>
          <a:xfrm>
            <a:off x="457200" y="2286000"/>
            <a:ext cx="22860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3E6E72"/>
              </a:buClr>
              <a:buSzPts val="1300"/>
              <a:buFont typeface="Cambria"/>
              <a:buNone/>
            </a:pPr>
            <a:r>
              <a:rPr lang="en-US" b="1" i="0" u="none" strike="noStrike" cap="none">
                <a:solidFill>
                  <a:srgbClr val="3E6E72"/>
                </a:solidFill>
                <a:latin typeface="Cambria"/>
                <a:ea typeface="Cambria"/>
                <a:cs typeface="Cambria"/>
                <a:sym typeface="Cambria"/>
              </a:rPr>
              <a:t>M1</a:t>
            </a:r>
            <a:endParaRPr b="1" i="0" u="none" strike="noStrike" cap="none">
              <a:solidFill>
                <a:schemeClr val="dk1"/>
              </a:solidFill>
              <a:latin typeface="Calibri"/>
              <a:ea typeface="Calibri"/>
              <a:cs typeface="Calibri"/>
              <a:sym typeface="Calibri"/>
            </a:endParaRPr>
          </a:p>
        </p:txBody>
      </p:sp>
      <p:sp>
        <p:nvSpPr>
          <p:cNvPr id="365" name="Google Shape;365;p16"/>
          <p:cNvSpPr/>
          <p:nvPr/>
        </p:nvSpPr>
        <p:spPr>
          <a:xfrm>
            <a:off x="457200" y="2697480"/>
            <a:ext cx="2286000" cy="6858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223333"/>
              </a:buClr>
              <a:buSzPts val="1250"/>
              <a:buFont typeface="Cambria"/>
              <a:buNone/>
            </a:pPr>
            <a:r>
              <a:rPr lang="en-US" sz="2000" b="1" i="0" u="none" strike="noStrike" cap="none">
                <a:solidFill>
                  <a:srgbClr val="223333"/>
                </a:solidFill>
                <a:latin typeface="Cambria"/>
                <a:ea typeface="Cambria"/>
                <a:cs typeface="Cambria"/>
                <a:sym typeface="Cambria"/>
              </a:rPr>
              <a:t>初回打合せ・モニター開始</a:t>
            </a:r>
            <a:endParaRPr sz="2000" b="1" i="0" u="none" strike="noStrike" cap="none">
              <a:solidFill>
                <a:schemeClr val="dk1"/>
              </a:solidFill>
              <a:latin typeface="Calibri"/>
              <a:ea typeface="Calibri"/>
              <a:cs typeface="Calibri"/>
              <a:sym typeface="Calibri"/>
            </a:endParaRPr>
          </a:p>
        </p:txBody>
      </p:sp>
      <p:sp>
        <p:nvSpPr>
          <p:cNvPr id="366" name="Google Shape;366;p16"/>
          <p:cNvSpPr/>
          <p:nvPr/>
        </p:nvSpPr>
        <p:spPr>
          <a:xfrm>
            <a:off x="457200" y="3429000"/>
            <a:ext cx="2286000" cy="1463040"/>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6B7B7B"/>
              </a:buClr>
              <a:buSzPts val="1050"/>
              <a:buFont typeface="Calibri"/>
              <a:buNone/>
            </a:pPr>
            <a:r>
              <a:rPr lang="en-US" sz="1600" b="1" i="0" u="none" strike="noStrike" cap="none" dirty="0">
                <a:solidFill>
                  <a:srgbClr val="6B7B7B"/>
                </a:solidFill>
                <a:latin typeface="Calibri"/>
                <a:ea typeface="Calibri"/>
                <a:cs typeface="Calibri"/>
                <a:sym typeface="Calibri"/>
              </a:rPr>
              <a:t>対象社員5〜10名選定、無償STEP1・2実施</a:t>
            </a:r>
            <a:endParaRPr sz="1600" b="1" i="0" u="none" strike="noStrike" cap="none" dirty="0">
              <a:solidFill>
                <a:schemeClr val="dk1"/>
              </a:solidFill>
              <a:latin typeface="Calibri"/>
              <a:ea typeface="Calibri"/>
              <a:cs typeface="Calibri"/>
              <a:sym typeface="Calibri"/>
            </a:endParaRPr>
          </a:p>
        </p:txBody>
      </p:sp>
      <p:sp>
        <p:nvSpPr>
          <p:cNvPr id="367" name="Google Shape;367;p16"/>
          <p:cNvSpPr/>
          <p:nvPr/>
        </p:nvSpPr>
        <p:spPr>
          <a:xfrm>
            <a:off x="4303776" y="1865376"/>
            <a:ext cx="292608" cy="292608"/>
          </a:xfrm>
          <a:prstGeom prst="ellipse">
            <a:avLst/>
          </a:prstGeom>
          <a:solidFill>
            <a:srgbClr val="3E6E72"/>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68" name="Google Shape;368;p16"/>
          <p:cNvSpPr/>
          <p:nvPr/>
        </p:nvSpPr>
        <p:spPr>
          <a:xfrm>
            <a:off x="3307080" y="2286000"/>
            <a:ext cx="2286000" cy="3200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E6E72"/>
              </a:buClr>
              <a:buSzPts val="1300"/>
              <a:buFont typeface="Cambria"/>
              <a:buNone/>
            </a:pPr>
            <a:r>
              <a:rPr lang="en-US" b="1" i="0" u="none" strike="noStrike" cap="none">
                <a:solidFill>
                  <a:srgbClr val="3E6E72"/>
                </a:solidFill>
                <a:latin typeface="Cambria"/>
                <a:ea typeface="Cambria"/>
                <a:cs typeface="Cambria"/>
                <a:sym typeface="Cambria"/>
              </a:rPr>
              <a:t>M2-3</a:t>
            </a:r>
            <a:endParaRPr b="1" i="0" u="none" strike="noStrike" cap="none">
              <a:solidFill>
                <a:schemeClr val="dk1"/>
              </a:solidFill>
              <a:latin typeface="Calibri"/>
              <a:ea typeface="Calibri"/>
              <a:cs typeface="Calibri"/>
              <a:sym typeface="Calibri"/>
            </a:endParaRPr>
          </a:p>
        </p:txBody>
      </p:sp>
      <p:sp>
        <p:nvSpPr>
          <p:cNvPr id="369" name="Google Shape;369;p16"/>
          <p:cNvSpPr/>
          <p:nvPr/>
        </p:nvSpPr>
        <p:spPr>
          <a:xfrm>
            <a:off x="3307080" y="2697480"/>
            <a:ext cx="2286000" cy="6858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223333"/>
              </a:buClr>
              <a:buSzPts val="1250"/>
              <a:buFont typeface="Cambria"/>
              <a:buNone/>
            </a:pPr>
            <a:r>
              <a:rPr lang="en-US" sz="2000" b="1" i="0" u="none" strike="noStrike" cap="none">
                <a:solidFill>
                  <a:srgbClr val="223333"/>
                </a:solidFill>
                <a:latin typeface="Cambria"/>
                <a:ea typeface="Cambria"/>
                <a:cs typeface="Cambria"/>
                <a:sym typeface="Cambria"/>
              </a:rPr>
              <a:t>効果測定・全社展開判断</a:t>
            </a:r>
            <a:endParaRPr sz="2000" b="1" i="0" u="none" strike="noStrike" cap="none">
              <a:solidFill>
                <a:schemeClr val="dk1"/>
              </a:solidFill>
              <a:latin typeface="Calibri"/>
              <a:ea typeface="Calibri"/>
              <a:cs typeface="Calibri"/>
              <a:sym typeface="Calibri"/>
            </a:endParaRPr>
          </a:p>
        </p:txBody>
      </p:sp>
      <p:sp>
        <p:nvSpPr>
          <p:cNvPr id="370" name="Google Shape;370;p16"/>
          <p:cNvSpPr/>
          <p:nvPr/>
        </p:nvSpPr>
        <p:spPr>
          <a:xfrm>
            <a:off x="3307080" y="3429000"/>
            <a:ext cx="2286000" cy="1463040"/>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Clr>
                <a:srgbClr val="6B7B7B"/>
              </a:buClr>
              <a:buSzPts val="1050"/>
              <a:buFont typeface="Calibri"/>
              <a:buNone/>
            </a:pPr>
            <a:r>
              <a:rPr lang="en-US" sz="1600" b="1" i="0" u="none" strike="noStrike" cap="none" dirty="0" err="1">
                <a:solidFill>
                  <a:srgbClr val="6B7B7B"/>
                </a:solidFill>
                <a:latin typeface="Calibri"/>
                <a:ea typeface="Calibri"/>
                <a:cs typeface="Calibri"/>
                <a:sym typeface="Calibri"/>
              </a:rPr>
              <a:t>アンケート・満足度確認、本格導入プラン提示</a:t>
            </a:r>
            <a:endParaRPr sz="1600" b="1" i="0" u="none" strike="noStrike" cap="none" dirty="0">
              <a:solidFill>
                <a:schemeClr val="dk1"/>
              </a:solidFill>
              <a:latin typeface="Calibri"/>
              <a:ea typeface="Calibri"/>
              <a:cs typeface="Calibri"/>
              <a:sym typeface="Calibri"/>
            </a:endParaRPr>
          </a:p>
        </p:txBody>
      </p:sp>
      <p:sp>
        <p:nvSpPr>
          <p:cNvPr id="371" name="Google Shape;371;p16"/>
          <p:cNvSpPr/>
          <p:nvPr/>
        </p:nvSpPr>
        <p:spPr>
          <a:xfrm>
            <a:off x="7565136" y="1865376"/>
            <a:ext cx="292608" cy="292608"/>
          </a:xfrm>
          <a:prstGeom prst="ellipse">
            <a:avLst/>
          </a:prstGeom>
          <a:solidFill>
            <a:srgbClr val="3E6E72"/>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72" name="Google Shape;372;p16"/>
          <p:cNvSpPr/>
          <p:nvPr/>
        </p:nvSpPr>
        <p:spPr>
          <a:xfrm>
            <a:off x="6568440" y="2286000"/>
            <a:ext cx="2286000" cy="3200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3E6E72"/>
              </a:buClr>
              <a:buSzPts val="1300"/>
              <a:buFont typeface="Cambria"/>
              <a:buNone/>
            </a:pPr>
            <a:r>
              <a:rPr lang="en-US" b="1" i="0" u="none" strike="noStrike" cap="none">
                <a:solidFill>
                  <a:srgbClr val="3E6E72"/>
                </a:solidFill>
                <a:latin typeface="Cambria"/>
                <a:ea typeface="Cambria"/>
                <a:cs typeface="Cambria"/>
                <a:sym typeface="Cambria"/>
              </a:rPr>
              <a:t>M4〜</a:t>
            </a:r>
            <a:endParaRPr b="1" i="0" u="none" strike="noStrike" cap="none">
              <a:solidFill>
                <a:schemeClr val="dk1"/>
              </a:solidFill>
              <a:latin typeface="Calibri"/>
              <a:ea typeface="Calibri"/>
              <a:cs typeface="Calibri"/>
              <a:sym typeface="Calibri"/>
            </a:endParaRPr>
          </a:p>
        </p:txBody>
      </p:sp>
      <p:sp>
        <p:nvSpPr>
          <p:cNvPr id="373" name="Google Shape;373;p16"/>
          <p:cNvSpPr/>
          <p:nvPr/>
        </p:nvSpPr>
        <p:spPr>
          <a:xfrm>
            <a:off x="6568440" y="2697480"/>
            <a:ext cx="2286000" cy="6858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223333"/>
              </a:buClr>
              <a:buSzPts val="1250"/>
              <a:buFont typeface="Cambria"/>
              <a:buNone/>
            </a:pPr>
            <a:r>
              <a:rPr lang="en-US" sz="2000" b="1" i="0" u="none" strike="noStrike" cap="none">
                <a:solidFill>
                  <a:srgbClr val="223333"/>
                </a:solidFill>
                <a:latin typeface="Cambria"/>
                <a:ea typeface="Cambria"/>
                <a:cs typeface="Cambria"/>
                <a:sym typeface="Cambria"/>
              </a:rPr>
              <a:t>本格展開・定期面談開始</a:t>
            </a:r>
            <a:endParaRPr sz="2000" b="1" i="0" u="none" strike="noStrike" cap="none">
              <a:solidFill>
                <a:schemeClr val="dk1"/>
              </a:solidFill>
              <a:latin typeface="Calibri"/>
              <a:ea typeface="Calibri"/>
              <a:cs typeface="Calibri"/>
              <a:sym typeface="Calibri"/>
            </a:endParaRPr>
          </a:p>
        </p:txBody>
      </p:sp>
      <p:sp>
        <p:nvSpPr>
          <p:cNvPr id="374" name="Google Shape;374;p16"/>
          <p:cNvSpPr/>
          <p:nvPr/>
        </p:nvSpPr>
        <p:spPr>
          <a:xfrm>
            <a:off x="6727370" y="3429000"/>
            <a:ext cx="2127069" cy="1463040"/>
          </a:xfrm>
          <a:prstGeom prst="rect">
            <a:avLst/>
          </a:prstGeom>
          <a:noFill/>
          <a:ln>
            <a:noFill/>
          </a:ln>
        </p:spPr>
        <p:txBody>
          <a:bodyPr spcFirstLastPara="1" wrap="square" lIns="0" tIns="0" rIns="0" bIns="0" anchor="ctr" anchorCtr="0">
            <a:noAutofit/>
          </a:bodyPr>
          <a:lstStyle/>
          <a:p>
            <a:pPr marL="0" marR="0" lvl="0" indent="0" algn="ctr" rtl="0">
              <a:lnSpc>
                <a:spcPct val="120000"/>
              </a:lnSpc>
              <a:spcBef>
                <a:spcPts val="0"/>
              </a:spcBef>
              <a:spcAft>
                <a:spcPts val="0"/>
              </a:spcAft>
              <a:buClr>
                <a:srgbClr val="6B7B7B"/>
              </a:buClr>
              <a:buSzPts val="1050"/>
              <a:buFont typeface="Calibri"/>
              <a:buNone/>
            </a:pPr>
            <a:r>
              <a:rPr lang="en-US" sz="1600" b="1" i="0" u="none" strike="noStrike" cap="none" dirty="0" err="1">
                <a:solidFill>
                  <a:srgbClr val="6B7B7B"/>
                </a:solidFill>
                <a:latin typeface="Calibri"/>
                <a:ea typeface="Calibri"/>
                <a:cs typeface="Calibri"/>
                <a:sym typeface="Calibri"/>
              </a:rPr>
              <a:t>プロ個別面談開始、ライフシミュレーション継続更新</a:t>
            </a:r>
            <a:endParaRPr sz="1600" b="1" i="0" u="none" strike="noStrike" cap="none" dirty="0">
              <a:solidFill>
                <a:schemeClr val="dk1"/>
              </a:solidFill>
              <a:latin typeface="Calibri"/>
              <a:ea typeface="Calibri"/>
              <a:cs typeface="Calibri"/>
              <a:sym typeface="Calibri"/>
            </a:endParaRPr>
          </a:p>
        </p:txBody>
      </p:sp>
      <p:sp>
        <p:nvSpPr>
          <p:cNvPr id="375" name="Google Shape;375;p16"/>
          <p:cNvSpPr/>
          <p:nvPr/>
        </p:nvSpPr>
        <p:spPr>
          <a:xfrm>
            <a:off x="10826496" y="1865376"/>
            <a:ext cx="292608" cy="292608"/>
          </a:xfrm>
          <a:prstGeom prst="ellipse">
            <a:avLst/>
          </a:prstGeom>
          <a:solidFill>
            <a:srgbClr val="3E6E72"/>
          </a:solidFill>
          <a:ln w="2540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76" name="Google Shape;376;p16"/>
          <p:cNvSpPr/>
          <p:nvPr/>
        </p:nvSpPr>
        <p:spPr>
          <a:xfrm>
            <a:off x="9445752" y="2286000"/>
            <a:ext cx="2286000" cy="32004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3E6E72"/>
              </a:buClr>
              <a:buSzPts val="1300"/>
              <a:buFont typeface="Cambria"/>
              <a:buNone/>
            </a:pPr>
            <a:r>
              <a:rPr lang="en-US" b="1" i="0" u="none" strike="noStrike" cap="none">
                <a:solidFill>
                  <a:srgbClr val="3E6E72"/>
                </a:solidFill>
                <a:latin typeface="Cambria"/>
                <a:ea typeface="Cambria"/>
                <a:cs typeface="Cambria"/>
                <a:sym typeface="Cambria"/>
              </a:rPr>
              <a:t>以降</a:t>
            </a:r>
            <a:endParaRPr b="1" i="0" u="none" strike="noStrike" cap="none">
              <a:solidFill>
                <a:schemeClr val="dk1"/>
              </a:solidFill>
              <a:latin typeface="Calibri"/>
              <a:ea typeface="Calibri"/>
              <a:cs typeface="Calibri"/>
              <a:sym typeface="Calibri"/>
            </a:endParaRPr>
          </a:p>
        </p:txBody>
      </p:sp>
      <p:sp>
        <p:nvSpPr>
          <p:cNvPr id="377" name="Google Shape;377;p16"/>
          <p:cNvSpPr/>
          <p:nvPr/>
        </p:nvSpPr>
        <p:spPr>
          <a:xfrm>
            <a:off x="8988552" y="2695303"/>
            <a:ext cx="2286000" cy="685800"/>
          </a:xfrm>
          <a:prstGeom prst="rect">
            <a:avLst/>
          </a:prstGeom>
          <a:noFill/>
          <a:ln>
            <a:noFill/>
          </a:ln>
        </p:spPr>
        <p:txBody>
          <a:bodyPr spcFirstLastPara="1" wrap="square" lIns="0" tIns="0" rIns="0" bIns="0" anchor="ctr" anchorCtr="0">
            <a:noAutofit/>
          </a:bodyPr>
          <a:lstStyle/>
          <a:p>
            <a:pPr marL="0" marR="0" lvl="0" indent="0" algn="r" rtl="0">
              <a:lnSpc>
                <a:spcPct val="110000"/>
              </a:lnSpc>
              <a:spcBef>
                <a:spcPts val="0"/>
              </a:spcBef>
              <a:spcAft>
                <a:spcPts val="0"/>
              </a:spcAft>
              <a:buClr>
                <a:srgbClr val="223333"/>
              </a:buClr>
              <a:buSzPts val="1250"/>
              <a:buFont typeface="Cambria"/>
              <a:buNone/>
            </a:pPr>
            <a:r>
              <a:rPr lang="en-US" sz="2000" b="1" i="0" u="none" strike="noStrike" cap="none" dirty="0" err="1">
                <a:solidFill>
                  <a:srgbClr val="223333"/>
                </a:solidFill>
                <a:latin typeface="Cambria"/>
                <a:ea typeface="Cambria"/>
                <a:cs typeface="Cambria"/>
                <a:sym typeface="Cambria"/>
              </a:rPr>
              <a:t>定期フォロ</a:t>
            </a:r>
            <a:r>
              <a:rPr lang="en-US" sz="2000" b="1" i="0" u="none" strike="noStrike" cap="none" dirty="0">
                <a:solidFill>
                  <a:srgbClr val="223333"/>
                </a:solidFill>
                <a:latin typeface="Cambria"/>
                <a:ea typeface="Cambria"/>
                <a:cs typeface="Cambria"/>
                <a:sym typeface="Cambria"/>
              </a:rPr>
              <a:t>ー</a:t>
            </a:r>
            <a:endParaRPr sz="2000" b="1" i="0" u="none" strike="noStrike" cap="none" dirty="0">
              <a:solidFill>
                <a:schemeClr val="dk1"/>
              </a:solidFill>
              <a:latin typeface="Calibri"/>
              <a:ea typeface="Calibri"/>
              <a:cs typeface="Calibri"/>
              <a:sym typeface="Calibri"/>
            </a:endParaRPr>
          </a:p>
        </p:txBody>
      </p:sp>
      <p:sp>
        <p:nvSpPr>
          <p:cNvPr id="378" name="Google Shape;378;p16"/>
          <p:cNvSpPr/>
          <p:nvPr/>
        </p:nvSpPr>
        <p:spPr>
          <a:xfrm>
            <a:off x="9375212" y="3307079"/>
            <a:ext cx="2419677" cy="1463040"/>
          </a:xfrm>
          <a:prstGeom prst="rect">
            <a:avLst/>
          </a:prstGeom>
          <a:noFill/>
          <a:ln>
            <a:noFill/>
          </a:ln>
        </p:spPr>
        <p:txBody>
          <a:bodyPr spcFirstLastPara="1" wrap="square" lIns="0" tIns="0" rIns="0" bIns="0" anchor="ctr" anchorCtr="0">
            <a:noAutofit/>
          </a:bodyPr>
          <a:lstStyle/>
          <a:p>
            <a:pPr marL="0" marR="0" lvl="0" indent="0" algn="r" rtl="0">
              <a:lnSpc>
                <a:spcPct val="120000"/>
              </a:lnSpc>
              <a:spcBef>
                <a:spcPts val="0"/>
              </a:spcBef>
              <a:spcAft>
                <a:spcPts val="0"/>
              </a:spcAft>
              <a:buClr>
                <a:srgbClr val="6B7B7B"/>
              </a:buClr>
              <a:buSzPts val="1050"/>
              <a:buFont typeface="Calibri"/>
              <a:buNone/>
            </a:pPr>
            <a:r>
              <a:rPr lang="en-US" sz="1600" b="1" i="0" u="none" strike="noStrike" cap="none" dirty="0">
                <a:solidFill>
                  <a:srgbClr val="6B7B7B"/>
                </a:solidFill>
                <a:latin typeface="Calibri"/>
                <a:ea typeface="Calibri"/>
                <a:cs typeface="Calibri"/>
                <a:sym typeface="Calibri"/>
              </a:rPr>
              <a:t>3ヶ月または毎月の頻度で継続支援・レポート更新</a:t>
            </a:r>
            <a:endParaRPr sz="1600" b="1" i="0" u="none" strike="noStrike" cap="none" dirty="0">
              <a:solidFill>
                <a:schemeClr val="dk1"/>
              </a:solidFill>
              <a:latin typeface="Calibri"/>
              <a:ea typeface="Calibri"/>
              <a:cs typeface="Calibri"/>
              <a:sym typeface="Calibri"/>
            </a:endParaRPr>
          </a:p>
        </p:txBody>
      </p:sp>
      <p:sp>
        <p:nvSpPr>
          <p:cNvPr id="379" name="Google Shape;379;p16"/>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380" name="Google Shape;380;p16"/>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14</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F3A38"/>
        </a:solidFill>
        <a:effectLst/>
      </p:bgPr>
    </p:bg>
    <p:spTree>
      <p:nvGrpSpPr>
        <p:cNvPr id="1" name="Shape 385"/>
        <p:cNvGrpSpPr/>
        <p:nvPr/>
      </p:nvGrpSpPr>
      <p:grpSpPr>
        <a:xfrm>
          <a:off x="0" y="0"/>
          <a:ext cx="0" cy="0"/>
          <a:chOff x="0" y="0"/>
          <a:chExt cx="0" cy="0"/>
        </a:xfrm>
      </p:grpSpPr>
      <p:sp>
        <p:nvSpPr>
          <p:cNvPr id="386" name="Google Shape;386;p17"/>
          <p:cNvSpPr/>
          <p:nvPr/>
        </p:nvSpPr>
        <p:spPr>
          <a:xfrm>
            <a:off x="8778240" y="-2011680"/>
            <a:ext cx="5486400" cy="5486400"/>
          </a:xfrm>
          <a:prstGeom prst="ellipse">
            <a:avLst/>
          </a:prstGeom>
          <a:solidFill>
            <a:srgbClr val="3E6E72">
              <a:alpha val="30196"/>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17"/>
          <p:cNvSpPr/>
          <p:nvPr/>
        </p:nvSpPr>
        <p:spPr>
          <a:xfrm>
            <a:off x="-2194560" y="4389120"/>
            <a:ext cx="4572000" cy="4572000"/>
          </a:xfrm>
          <a:prstGeom prst="ellipse">
            <a:avLst/>
          </a:prstGeom>
          <a:solidFill>
            <a:srgbClr val="84B59F">
              <a:alpha val="2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8" name="Google Shape;388;p17" descr="/sessions/great-amazing-brahmagupta/mnt/outputs/icons/leaf.png"/>
          <p:cNvPicPr preferRelativeResize="0"/>
          <p:nvPr/>
        </p:nvPicPr>
        <p:blipFill rotWithShape="1">
          <a:blip r:embed="rId3">
            <a:alphaModFix/>
          </a:blip>
          <a:srcRect/>
          <a:stretch/>
        </p:blipFill>
        <p:spPr>
          <a:xfrm>
            <a:off x="822960" y="667512"/>
            <a:ext cx="274320" cy="274320"/>
          </a:xfrm>
          <a:prstGeom prst="rect">
            <a:avLst/>
          </a:prstGeom>
          <a:noFill/>
          <a:ln>
            <a:noFill/>
          </a:ln>
        </p:spPr>
      </p:pic>
      <p:sp>
        <p:nvSpPr>
          <p:cNvPr id="389" name="Google Shape;389;p17"/>
          <p:cNvSpPr/>
          <p:nvPr/>
        </p:nvSpPr>
        <p:spPr>
          <a:xfrm>
            <a:off x="1207008" y="640080"/>
            <a:ext cx="7315200" cy="31089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4B59F"/>
              </a:buClr>
              <a:buSzPts val="1300"/>
              <a:buFont typeface="Calibri"/>
              <a:buNone/>
            </a:pPr>
            <a:r>
              <a:rPr lang="en-US" sz="1300" b="1" i="0" u="none" strike="noStrike" cap="none">
                <a:solidFill>
                  <a:srgbClr val="84B59F"/>
                </a:solidFill>
                <a:latin typeface="Calibri"/>
                <a:ea typeface="Calibri"/>
                <a:cs typeface="Calibri"/>
                <a:sym typeface="Calibri"/>
              </a:rPr>
              <a:t>節目設計®</a:t>
            </a:r>
            <a:endParaRPr sz="1300" b="0" i="0" u="none" strike="noStrike" cap="none">
              <a:solidFill>
                <a:schemeClr val="dk1"/>
              </a:solidFill>
              <a:latin typeface="Calibri"/>
              <a:ea typeface="Calibri"/>
              <a:cs typeface="Calibri"/>
              <a:sym typeface="Calibri"/>
            </a:endParaRPr>
          </a:p>
        </p:txBody>
      </p:sp>
      <p:sp>
        <p:nvSpPr>
          <p:cNvPr id="390" name="Google Shape;390;p17"/>
          <p:cNvSpPr/>
          <p:nvPr/>
        </p:nvSpPr>
        <p:spPr>
          <a:xfrm>
            <a:off x="777240" y="1005840"/>
            <a:ext cx="10332720" cy="914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2800"/>
              <a:buFont typeface="Cambria"/>
              <a:buNone/>
            </a:pPr>
            <a:r>
              <a:rPr lang="en-US" sz="2800" b="1" i="0" u="none" strike="noStrike" cap="none">
                <a:solidFill>
                  <a:srgbClr val="FFFFFF"/>
                </a:solidFill>
                <a:latin typeface="Cambria"/>
                <a:ea typeface="Cambria"/>
                <a:cs typeface="Cambria"/>
                <a:sym typeface="Cambria"/>
              </a:rPr>
              <a:t>まずはモニター期間からご相談ください</a:t>
            </a:r>
            <a:endParaRPr sz="2800" b="0" i="0" u="none" strike="noStrike" cap="none">
              <a:solidFill>
                <a:schemeClr val="dk1"/>
              </a:solidFill>
              <a:latin typeface="Calibri"/>
              <a:ea typeface="Calibri"/>
              <a:cs typeface="Calibri"/>
              <a:sym typeface="Calibri"/>
            </a:endParaRPr>
          </a:p>
        </p:txBody>
      </p:sp>
      <p:sp>
        <p:nvSpPr>
          <p:cNvPr id="391" name="Google Shape;391;p17"/>
          <p:cNvSpPr/>
          <p:nvPr/>
        </p:nvSpPr>
        <p:spPr>
          <a:xfrm>
            <a:off x="822960" y="1874520"/>
            <a:ext cx="1005840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8E8E2"/>
              </a:buClr>
              <a:buSzPts val="1400"/>
              <a:buFont typeface="Calibri"/>
              <a:buNone/>
            </a:pPr>
            <a:r>
              <a:rPr lang="en-US" sz="1600" b="1" i="0" u="none" strike="noStrike" cap="none" dirty="0">
                <a:solidFill>
                  <a:srgbClr val="D8E8E2"/>
                </a:solidFill>
                <a:latin typeface="Calibri"/>
                <a:ea typeface="Calibri"/>
                <a:cs typeface="Calibri"/>
                <a:sym typeface="Calibri"/>
              </a:rPr>
              <a:t>対象社員</a:t>
            </a:r>
            <a:r>
              <a:rPr lang="en-US" sz="1400" b="1" i="0" u="none" strike="noStrike" cap="none" dirty="0">
                <a:solidFill>
                  <a:srgbClr val="D8E8E2"/>
                </a:solidFill>
                <a:latin typeface="Calibri"/>
                <a:ea typeface="Calibri"/>
                <a:cs typeface="Calibri"/>
                <a:sym typeface="Calibri"/>
              </a:rPr>
              <a:t>5〜10名・費用無償のモニター導入から、貴社の人的資本経営の第一歩を。</a:t>
            </a:r>
            <a:endParaRPr sz="1400" b="1" i="0" u="none" strike="noStrike" cap="none" dirty="0">
              <a:solidFill>
                <a:schemeClr val="dk1"/>
              </a:solidFill>
              <a:latin typeface="Calibri"/>
              <a:ea typeface="Calibri"/>
              <a:cs typeface="Calibri"/>
              <a:sym typeface="Calibri"/>
            </a:endParaRPr>
          </a:p>
        </p:txBody>
      </p:sp>
      <p:sp>
        <p:nvSpPr>
          <p:cNvPr id="392" name="Google Shape;392;p17"/>
          <p:cNvSpPr/>
          <p:nvPr/>
        </p:nvSpPr>
        <p:spPr>
          <a:xfrm>
            <a:off x="822960" y="2651760"/>
            <a:ext cx="10058400" cy="1920240"/>
          </a:xfrm>
          <a:prstGeom prst="roundRect">
            <a:avLst>
              <a:gd name="adj" fmla="val 3810"/>
            </a:avLst>
          </a:prstGeom>
          <a:solidFill>
            <a:srgbClr val="2745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b="1"/>
          </a:p>
        </p:txBody>
      </p:sp>
      <p:sp>
        <p:nvSpPr>
          <p:cNvPr id="393" name="Google Shape;393;p17"/>
          <p:cNvSpPr/>
          <p:nvPr/>
        </p:nvSpPr>
        <p:spPr>
          <a:xfrm>
            <a:off x="1097280" y="2834640"/>
            <a:ext cx="54864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4B59F"/>
              </a:buClr>
              <a:buSzPts val="1200"/>
              <a:buFont typeface="Calibri"/>
              <a:buNone/>
            </a:pPr>
            <a:r>
              <a:rPr lang="en-US" sz="1200" b="1" i="0" u="none" strike="noStrike" cap="none">
                <a:solidFill>
                  <a:srgbClr val="84B59F"/>
                </a:solidFill>
                <a:latin typeface="Calibri"/>
                <a:ea typeface="Calibri"/>
                <a:cs typeface="Calibri"/>
                <a:sym typeface="Calibri"/>
              </a:rPr>
              <a:t>お問い合わせ先</a:t>
            </a:r>
            <a:endParaRPr sz="1200" b="1" i="0" u="none" strike="noStrike" cap="none">
              <a:solidFill>
                <a:schemeClr val="dk1"/>
              </a:solidFill>
              <a:latin typeface="Calibri"/>
              <a:ea typeface="Calibri"/>
              <a:cs typeface="Calibri"/>
              <a:sym typeface="Calibri"/>
            </a:endParaRPr>
          </a:p>
        </p:txBody>
      </p:sp>
      <p:sp>
        <p:nvSpPr>
          <p:cNvPr id="394" name="Google Shape;394;p17"/>
          <p:cNvSpPr/>
          <p:nvPr/>
        </p:nvSpPr>
        <p:spPr>
          <a:xfrm>
            <a:off x="1097280" y="3154680"/>
            <a:ext cx="91440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400"/>
              <a:buFont typeface="Calibri"/>
              <a:buNone/>
            </a:pPr>
            <a:r>
              <a:rPr lang="en-US" sz="1400" b="1" i="0" u="none" strike="noStrike" cap="none">
                <a:solidFill>
                  <a:srgbClr val="FFFFFF"/>
                </a:solidFill>
                <a:latin typeface="Calibri"/>
                <a:ea typeface="Calibri"/>
                <a:cs typeface="Calibri"/>
                <a:sym typeface="Calibri"/>
              </a:rPr>
              <a:t>前田 秀樹｜国家資格キャリアコンサルタント・AFP　節目設計® 担当</a:t>
            </a:r>
            <a:endParaRPr sz="1400" b="1" i="0" u="none" strike="noStrike" cap="none">
              <a:solidFill>
                <a:schemeClr val="dk1"/>
              </a:solidFill>
              <a:latin typeface="Calibri"/>
              <a:ea typeface="Calibri"/>
              <a:cs typeface="Calibri"/>
              <a:sym typeface="Calibri"/>
            </a:endParaRPr>
          </a:p>
        </p:txBody>
      </p:sp>
      <p:sp>
        <p:nvSpPr>
          <p:cNvPr id="395" name="Google Shape;395;p17"/>
          <p:cNvSpPr/>
          <p:nvPr/>
        </p:nvSpPr>
        <p:spPr>
          <a:xfrm>
            <a:off x="1097280" y="3566160"/>
            <a:ext cx="86868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FFFFF"/>
              </a:buClr>
              <a:buSzPts val="1350"/>
              <a:buFont typeface="Calibri"/>
              <a:buNone/>
            </a:pPr>
            <a:r>
              <a:rPr lang="en-US" sz="1350" b="1" i="0" u="none" strike="noStrike" cap="none">
                <a:solidFill>
                  <a:srgbClr val="FFFFFF"/>
                </a:solidFill>
                <a:latin typeface="Calibri"/>
                <a:ea typeface="Calibri"/>
                <a:cs typeface="Calibri"/>
                <a:sym typeface="Calibri"/>
              </a:rPr>
              <a:t>TEL：080-5618-9123　　Email：hide22610@careepair.com</a:t>
            </a:r>
            <a:endParaRPr sz="1350" b="1" i="0" u="none" strike="noStrike" cap="none">
              <a:solidFill>
                <a:schemeClr val="dk1"/>
              </a:solidFill>
              <a:latin typeface="Calibri"/>
              <a:ea typeface="Calibri"/>
              <a:cs typeface="Calibri"/>
              <a:sym typeface="Calibri"/>
            </a:endParaRPr>
          </a:p>
        </p:txBody>
      </p:sp>
      <p:sp>
        <p:nvSpPr>
          <p:cNvPr id="396" name="Google Shape;396;p17"/>
          <p:cNvSpPr/>
          <p:nvPr/>
        </p:nvSpPr>
        <p:spPr>
          <a:xfrm>
            <a:off x="1097280" y="3931920"/>
            <a:ext cx="82296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C2B8"/>
              </a:buClr>
              <a:buSzPts val="1150"/>
              <a:buFont typeface="Calibri"/>
              <a:buNone/>
            </a:pPr>
            <a:r>
              <a:rPr lang="en-US" sz="1150" b="1" i="0" u="none" strike="noStrike" cap="none">
                <a:solidFill>
                  <a:srgbClr val="9FC2B8"/>
                </a:solidFill>
                <a:latin typeface="Calibri"/>
                <a:ea typeface="Calibri"/>
                <a:cs typeface="Calibri"/>
                <a:sym typeface="Calibri"/>
              </a:rPr>
              <a:t>広島市安佐北区白木町小越916-5</a:t>
            </a:r>
            <a:endParaRPr sz="1150" b="1" i="0" u="none" strike="noStrike" cap="none">
              <a:solidFill>
                <a:schemeClr val="dk1"/>
              </a:solidFill>
              <a:latin typeface="Calibri"/>
              <a:ea typeface="Calibri"/>
              <a:cs typeface="Calibri"/>
              <a:sym typeface="Calibri"/>
            </a:endParaRPr>
          </a:p>
        </p:txBody>
      </p:sp>
      <p:sp>
        <p:nvSpPr>
          <p:cNvPr id="397" name="Google Shape;397;p17"/>
          <p:cNvSpPr/>
          <p:nvPr/>
        </p:nvSpPr>
        <p:spPr>
          <a:xfrm>
            <a:off x="1097280" y="4251960"/>
            <a:ext cx="8229600" cy="3200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C2B8"/>
              </a:buClr>
              <a:buSzPts val="1150"/>
              <a:buFont typeface="Calibri"/>
              <a:buNone/>
            </a:pPr>
            <a:r>
              <a:rPr lang="en-US" sz="1150" b="1" i="0" u="none" strike="noStrike" cap="none">
                <a:solidFill>
                  <a:srgbClr val="9FC2B8"/>
                </a:solidFill>
                <a:latin typeface="Calibri"/>
                <a:ea typeface="Calibri"/>
                <a:cs typeface="Calibri"/>
                <a:sym typeface="Calibri"/>
              </a:rPr>
              <a:t>Web：https://careepair.com/</a:t>
            </a:r>
            <a:endParaRPr sz="1150" b="1" i="0" u="none" strike="noStrike" cap="none">
              <a:solidFill>
                <a:schemeClr val="dk1"/>
              </a:solidFill>
              <a:latin typeface="Calibri"/>
              <a:ea typeface="Calibri"/>
              <a:cs typeface="Calibri"/>
              <a:sym typeface="Calibri"/>
            </a:endParaRPr>
          </a:p>
        </p:txBody>
      </p:sp>
      <p:sp>
        <p:nvSpPr>
          <p:cNvPr id="398" name="Google Shape;398;p17"/>
          <p:cNvSpPr/>
          <p:nvPr/>
        </p:nvSpPr>
        <p:spPr>
          <a:xfrm>
            <a:off x="822960" y="4892040"/>
            <a:ext cx="10058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9FC2B8"/>
              </a:buClr>
              <a:buSzPts val="1150"/>
              <a:buFont typeface="Calibri"/>
              <a:buNone/>
            </a:pPr>
            <a:r>
              <a:rPr lang="en-US" sz="1150" b="0" i="1" u="none" strike="noStrike" cap="none">
                <a:solidFill>
                  <a:srgbClr val="9FC2B8"/>
                </a:solidFill>
                <a:latin typeface="Calibri"/>
                <a:ea typeface="Calibri"/>
                <a:cs typeface="Calibri"/>
                <a:sym typeface="Calibri"/>
              </a:rPr>
              <a:t>ご相談内容例：モニター参加希望／サービス説明／導入検討　※2営業日以内にご連絡いたします</a:t>
            </a:r>
            <a:endParaRPr sz="1150" b="0" i="0" u="none" strike="noStrike" cap="none">
              <a:solidFill>
                <a:schemeClr val="dk1"/>
              </a:solidFill>
              <a:latin typeface="Calibri"/>
              <a:ea typeface="Calibri"/>
              <a:cs typeface="Calibri"/>
              <a:sym typeface="Calibri"/>
            </a:endParaRPr>
          </a:p>
        </p:txBody>
      </p:sp>
      <p:sp>
        <p:nvSpPr>
          <p:cNvPr id="399" name="Google Shape;399;p17"/>
          <p:cNvSpPr/>
          <p:nvPr/>
        </p:nvSpPr>
        <p:spPr>
          <a:xfrm>
            <a:off x="457200" y="6446520"/>
            <a:ext cx="54864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Careepair｜節目設計® 企業向けご提案</a:t>
            </a:r>
            <a:endParaRPr sz="1000" b="0" i="0" u="none" strike="noStrike" cap="none">
              <a:solidFill>
                <a:schemeClr val="dk1"/>
              </a:solidFill>
              <a:latin typeface="Calibri"/>
              <a:ea typeface="Calibri"/>
              <a:cs typeface="Calibri"/>
              <a:sym typeface="Calibri"/>
            </a:endParaRPr>
          </a:p>
        </p:txBody>
      </p:sp>
      <p:sp>
        <p:nvSpPr>
          <p:cNvPr id="400" name="Google Shape;400;p17"/>
          <p:cNvSpPr/>
          <p:nvPr/>
        </p:nvSpPr>
        <p:spPr>
          <a:xfrm>
            <a:off x="11274552" y="6446520"/>
            <a:ext cx="457200" cy="27432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6B7B7B"/>
              </a:buClr>
              <a:buSzPts val="1000"/>
              <a:buFont typeface="Calibri"/>
              <a:buNone/>
            </a:pPr>
            <a:r>
              <a:rPr lang="en-US" sz="1000" b="0" i="0" u="none" strike="noStrike" cap="none">
                <a:solidFill>
                  <a:srgbClr val="6B7B7B"/>
                </a:solidFill>
                <a:latin typeface="Calibri"/>
                <a:ea typeface="Calibri"/>
                <a:cs typeface="Calibri"/>
                <a:sym typeface="Calibri"/>
              </a:rPr>
              <a:t>15</a:t>
            </a:r>
            <a:endParaRPr sz="10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ギャラリー">
  <a:themeElements>
    <a:clrScheme name="ギャラリー">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ギャラリー">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ギャラリー">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122</TotalTime>
  <Words>828</Words>
  <Application>Microsoft Office PowerPoint</Application>
  <PresentationFormat>ワイド画面</PresentationFormat>
  <Paragraphs>208</Paragraphs>
  <Slides>14</Slides>
  <Notes>14</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Arial</vt:lpstr>
      <vt:lpstr>Calibri</vt:lpstr>
      <vt:lpstr>Cambria</vt:lpstr>
      <vt:lpstr>Gill Sans MT</vt:lpstr>
      <vt:lpstr>ギャラリー</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秀樹 前田</cp:lastModifiedBy>
  <cp:revision>3</cp:revision>
  <dcterms:modified xsi:type="dcterms:W3CDTF">2026-09-21T06:36:00Z</dcterms:modified>
</cp:coreProperties>
</file>